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6" r:id="rId10"/>
    <p:sldId id="264" r:id="rId11"/>
    <p:sldId id="267"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C52B01-CB82-4023-A876-D90AC68648F6}" v="53" dt="2023-11-29T21:46:42.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snapToGrid="0">
      <p:cViewPr varScale="1">
        <p:scale>
          <a:sx n="82" d="100"/>
          <a:sy n="82" d="100"/>
        </p:scale>
        <p:origin x="8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ika Bhavsar" userId="ca2f5b2d9c7f1109" providerId="LiveId" clId="{C6C52B01-CB82-4023-A876-D90AC68648F6}"/>
    <pc:docChg chg="undo custSel addSld delSld modSld">
      <pc:chgData name="Bhavika Bhavsar" userId="ca2f5b2d9c7f1109" providerId="LiveId" clId="{C6C52B01-CB82-4023-A876-D90AC68648F6}" dt="2023-11-29T21:49:21.948" v="162" actId="14100"/>
      <pc:docMkLst>
        <pc:docMk/>
      </pc:docMkLst>
      <pc:sldChg chg="addSp delSp modSp mod modTransition modAnim modNotesTx">
        <pc:chgData name="Bhavika Bhavsar" userId="ca2f5b2d9c7f1109" providerId="LiveId" clId="{C6C52B01-CB82-4023-A876-D90AC68648F6}" dt="2023-11-29T21:48:09.677" v="152" actId="20577"/>
        <pc:sldMkLst>
          <pc:docMk/>
          <pc:sldMk cId="2036403656" sldId="256"/>
        </pc:sldMkLst>
        <pc:picChg chg="add del mod">
          <ac:chgData name="Bhavika Bhavsar" userId="ca2f5b2d9c7f1109" providerId="LiveId" clId="{C6C52B01-CB82-4023-A876-D90AC68648F6}" dt="2023-11-29T20:53:38.471" v="6" actId="34818"/>
          <ac:picMkLst>
            <pc:docMk/>
            <pc:sldMk cId="2036403656" sldId="256"/>
            <ac:picMk id="4" creationId="{4E093180-898E-F4A5-5F26-971D9341CA61}"/>
          </ac:picMkLst>
        </pc:picChg>
        <pc:picChg chg="add del mod">
          <ac:chgData name="Bhavika Bhavsar" userId="ca2f5b2d9c7f1109" providerId="LiveId" clId="{C6C52B01-CB82-4023-A876-D90AC68648F6}" dt="2023-11-29T21:19:48.457" v="45"/>
          <ac:picMkLst>
            <pc:docMk/>
            <pc:sldMk cId="2036403656" sldId="256"/>
            <ac:picMk id="11" creationId="{B9893F1F-325C-688E-3C7A-72FBDA3FAF53}"/>
          </ac:picMkLst>
        </pc:picChg>
        <pc:picChg chg="add del mod">
          <ac:chgData name="Bhavika Bhavsar" userId="ca2f5b2d9c7f1109" providerId="LiveId" clId="{C6C52B01-CB82-4023-A876-D90AC68648F6}" dt="2023-11-29T21:20:01.585" v="47"/>
          <ac:picMkLst>
            <pc:docMk/>
            <pc:sldMk cId="2036403656" sldId="256"/>
            <ac:picMk id="12" creationId="{A2E4D3FA-9851-788A-A29E-0926AB350B1D}"/>
          </ac:picMkLst>
        </pc:picChg>
        <pc:picChg chg="add del mod ord">
          <ac:chgData name="Bhavika Bhavsar" userId="ca2f5b2d9c7f1109" providerId="LiveId" clId="{C6C52B01-CB82-4023-A876-D90AC68648F6}" dt="2023-11-29T21:20:25.726" v="48"/>
          <ac:picMkLst>
            <pc:docMk/>
            <pc:sldMk cId="2036403656" sldId="256"/>
            <ac:picMk id="15" creationId="{C94C9D92-5CDF-25CA-B405-BFD6D3084A92}"/>
          </ac:picMkLst>
        </pc:picChg>
        <pc:picChg chg="add del mod">
          <ac:chgData name="Bhavika Bhavsar" userId="ca2f5b2d9c7f1109" providerId="LiveId" clId="{C6C52B01-CB82-4023-A876-D90AC68648F6}" dt="2023-11-29T21:20:45.716" v="50"/>
          <ac:picMkLst>
            <pc:docMk/>
            <pc:sldMk cId="2036403656" sldId="256"/>
            <ac:picMk id="16" creationId="{931B532D-D82E-5C92-CC83-02E7375400EB}"/>
          </ac:picMkLst>
        </pc:picChg>
        <pc:picChg chg="add del mod ord">
          <ac:chgData name="Bhavika Bhavsar" userId="ca2f5b2d9c7f1109" providerId="LiveId" clId="{C6C52B01-CB82-4023-A876-D90AC68648F6}" dt="2023-11-29T21:21:08.026" v="51"/>
          <ac:picMkLst>
            <pc:docMk/>
            <pc:sldMk cId="2036403656" sldId="256"/>
            <ac:picMk id="20" creationId="{960F16FD-C1F3-B7E1-63BC-7CE4B186F7B0}"/>
          </ac:picMkLst>
        </pc:picChg>
        <pc:picChg chg="add mod">
          <ac:chgData name="Bhavika Bhavsar" userId="ca2f5b2d9c7f1109" providerId="LiveId" clId="{C6C52B01-CB82-4023-A876-D90AC68648F6}" dt="2023-11-29T21:21:08.026" v="51"/>
          <ac:picMkLst>
            <pc:docMk/>
            <pc:sldMk cId="2036403656" sldId="256"/>
            <ac:picMk id="21" creationId="{72BDFD22-969E-A9D4-6E5B-6A50756CE593}"/>
          </ac:picMkLst>
        </pc:picChg>
      </pc:sldChg>
      <pc:sldChg chg="addSp delSp modSp mod modTransition modAnim modNotesTx">
        <pc:chgData name="Bhavika Bhavsar" userId="ca2f5b2d9c7f1109" providerId="LiveId" clId="{C6C52B01-CB82-4023-A876-D90AC68648F6}" dt="2023-11-29T21:48:14.976" v="153" actId="20577"/>
        <pc:sldMkLst>
          <pc:docMk/>
          <pc:sldMk cId="3148650404" sldId="257"/>
        </pc:sldMkLst>
        <pc:spChg chg="add del mod">
          <ac:chgData name="Bhavika Bhavsar" userId="ca2f5b2d9c7f1109" providerId="LiveId" clId="{C6C52B01-CB82-4023-A876-D90AC68648F6}" dt="2023-11-29T21:13:26.085" v="33" actId="767"/>
          <ac:spMkLst>
            <pc:docMk/>
            <pc:sldMk cId="3148650404" sldId="257"/>
            <ac:spMk id="17" creationId="{978D9343-F653-9CE9-F4F2-F9C2F25DFA08}"/>
          </ac:spMkLst>
        </pc:spChg>
        <pc:picChg chg="add del mod">
          <ac:chgData name="Bhavika Bhavsar" userId="ca2f5b2d9c7f1109" providerId="LiveId" clId="{C6C52B01-CB82-4023-A876-D90AC68648F6}" dt="2023-11-29T20:53:38.471" v="6" actId="34818"/>
          <ac:picMkLst>
            <pc:docMk/>
            <pc:sldMk cId="3148650404" sldId="257"/>
            <ac:picMk id="4" creationId="{B936F0C5-DD53-CA09-50DE-F4799BB872B1}"/>
          </ac:picMkLst>
        </pc:picChg>
        <pc:picChg chg="add del mod">
          <ac:chgData name="Bhavika Bhavsar" userId="ca2f5b2d9c7f1109" providerId="LiveId" clId="{C6C52B01-CB82-4023-A876-D90AC68648F6}" dt="2023-11-29T21:09:46.831" v="19"/>
          <ac:picMkLst>
            <pc:docMk/>
            <pc:sldMk cId="3148650404" sldId="257"/>
            <ac:picMk id="4" creationId="{BEFBC559-BA45-BA8B-3173-1151C71100FB}"/>
          </ac:picMkLst>
        </pc:picChg>
        <pc:picChg chg="add del mod">
          <ac:chgData name="Bhavika Bhavsar" userId="ca2f5b2d9c7f1109" providerId="LiveId" clId="{C6C52B01-CB82-4023-A876-D90AC68648F6}" dt="2023-11-29T21:09:46.831" v="19"/>
          <ac:picMkLst>
            <pc:docMk/>
            <pc:sldMk cId="3148650404" sldId="257"/>
            <ac:picMk id="6" creationId="{5B327623-2932-D34E-AB26-D03536F6AA92}"/>
          </ac:picMkLst>
        </pc:picChg>
        <pc:picChg chg="add del mod">
          <ac:chgData name="Bhavika Bhavsar" userId="ca2f5b2d9c7f1109" providerId="LiveId" clId="{C6C52B01-CB82-4023-A876-D90AC68648F6}" dt="2023-11-29T21:08:22.373" v="15"/>
          <ac:picMkLst>
            <pc:docMk/>
            <pc:sldMk cId="3148650404" sldId="257"/>
            <ac:picMk id="6" creationId="{CBD41CC6-0837-DDA7-CAC8-C72E2B965167}"/>
          </ac:picMkLst>
        </pc:picChg>
        <pc:picChg chg="add del mod">
          <ac:chgData name="Bhavika Bhavsar" userId="ca2f5b2d9c7f1109" providerId="LiveId" clId="{C6C52B01-CB82-4023-A876-D90AC68648F6}" dt="2023-11-29T21:21:55.840" v="54"/>
          <ac:picMkLst>
            <pc:docMk/>
            <pc:sldMk cId="3148650404" sldId="257"/>
            <ac:picMk id="7" creationId="{D981B6DA-E1F8-FFD1-BC05-0510B8DCBF6B}"/>
          </ac:picMkLst>
        </pc:picChg>
        <pc:picChg chg="add del mod">
          <ac:chgData name="Bhavika Bhavsar" userId="ca2f5b2d9c7f1109" providerId="LiveId" clId="{C6C52B01-CB82-4023-A876-D90AC68648F6}" dt="2023-11-29T21:21:55.840" v="54"/>
          <ac:picMkLst>
            <pc:docMk/>
            <pc:sldMk cId="3148650404" sldId="257"/>
            <ac:picMk id="8" creationId="{45E7399B-728C-0BF2-743F-08244B7C9711}"/>
          </ac:picMkLst>
        </pc:picChg>
        <pc:picChg chg="add del mod">
          <ac:chgData name="Bhavika Bhavsar" userId="ca2f5b2d9c7f1109" providerId="LiveId" clId="{C6C52B01-CB82-4023-A876-D90AC68648F6}" dt="2023-11-29T21:12:53.111" v="26" actId="34307"/>
          <ac:picMkLst>
            <pc:docMk/>
            <pc:sldMk cId="3148650404" sldId="257"/>
            <ac:picMk id="18" creationId="{FCB57B33-9135-928C-EC93-A233B6D84D60}"/>
          </ac:picMkLst>
        </pc:picChg>
        <pc:picChg chg="add del mod ord">
          <ac:chgData name="Bhavika Bhavsar" userId="ca2f5b2d9c7f1109" providerId="LiveId" clId="{C6C52B01-CB82-4023-A876-D90AC68648F6}" dt="2023-11-29T21:22:18.505" v="55"/>
          <ac:picMkLst>
            <pc:docMk/>
            <pc:sldMk cId="3148650404" sldId="257"/>
            <ac:picMk id="35" creationId="{CB84C57E-F506-B104-55C5-DAFE8C5A5E9A}"/>
          </ac:picMkLst>
        </pc:picChg>
        <pc:picChg chg="add del mod ord">
          <ac:chgData name="Bhavika Bhavsar" userId="ca2f5b2d9c7f1109" providerId="LiveId" clId="{C6C52B01-CB82-4023-A876-D90AC68648F6}" dt="2023-11-29T21:22:18.505" v="55"/>
          <ac:picMkLst>
            <pc:docMk/>
            <pc:sldMk cId="3148650404" sldId="257"/>
            <ac:picMk id="36" creationId="{89ED0B1A-E5AD-ED17-0D7F-7B8A8704AEC0}"/>
          </ac:picMkLst>
        </pc:picChg>
        <pc:picChg chg="add del mod">
          <ac:chgData name="Bhavika Bhavsar" userId="ca2f5b2d9c7f1109" providerId="LiveId" clId="{C6C52B01-CB82-4023-A876-D90AC68648F6}" dt="2023-11-29T21:22:38.067" v="58"/>
          <ac:picMkLst>
            <pc:docMk/>
            <pc:sldMk cId="3148650404" sldId="257"/>
            <ac:picMk id="37" creationId="{CDA44ECA-6CD2-BD2E-FE52-2373BBBC7EB3}"/>
          </ac:picMkLst>
        </pc:picChg>
        <pc:picChg chg="add del mod">
          <ac:chgData name="Bhavika Bhavsar" userId="ca2f5b2d9c7f1109" providerId="LiveId" clId="{C6C52B01-CB82-4023-A876-D90AC68648F6}" dt="2023-11-29T21:22:38.067" v="58"/>
          <ac:picMkLst>
            <pc:docMk/>
            <pc:sldMk cId="3148650404" sldId="257"/>
            <ac:picMk id="38" creationId="{5CAA6F9B-FE88-B782-0970-97CFBE36576B}"/>
          </ac:picMkLst>
        </pc:picChg>
        <pc:picChg chg="add del mod ord">
          <ac:chgData name="Bhavika Bhavsar" userId="ca2f5b2d9c7f1109" providerId="LiveId" clId="{C6C52B01-CB82-4023-A876-D90AC68648F6}" dt="2023-11-29T21:22:58.166" v="59"/>
          <ac:picMkLst>
            <pc:docMk/>
            <pc:sldMk cId="3148650404" sldId="257"/>
            <ac:picMk id="45" creationId="{B927FA7D-D9DF-6D4C-0CB4-B48D57E0FE9D}"/>
          </ac:picMkLst>
        </pc:picChg>
        <pc:picChg chg="add del mod ord">
          <ac:chgData name="Bhavika Bhavsar" userId="ca2f5b2d9c7f1109" providerId="LiveId" clId="{C6C52B01-CB82-4023-A876-D90AC68648F6}" dt="2023-11-29T21:22:58.166" v="59"/>
          <ac:picMkLst>
            <pc:docMk/>
            <pc:sldMk cId="3148650404" sldId="257"/>
            <ac:picMk id="46" creationId="{8F4C16DD-C3DA-B40A-989C-A8EB585BDA33}"/>
          </ac:picMkLst>
        </pc:picChg>
        <pc:picChg chg="add del mod">
          <ac:chgData name="Bhavika Bhavsar" userId="ca2f5b2d9c7f1109" providerId="LiveId" clId="{C6C52B01-CB82-4023-A876-D90AC68648F6}" dt="2023-11-29T21:23:13.291" v="62"/>
          <ac:picMkLst>
            <pc:docMk/>
            <pc:sldMk cId="3148650404" sldId="257"/>
            <ac:picMk id="47" creationId="{9431FC8F-6B26-6CB9-7CA2-4C9E290D687D}"/>
          </ac:picMkLst>
        </pc:picChg>
        <pc:picChg chg="add del mod">
          <ac:chgData name="Bhavika Bhavsar" userId="ca2f5b2d9c7f1109" providerId="LiveId" clId="{C6C52B01-CB82-4023-A876-D90AC68648F6}" dt="2023-11-29T21:23:13.291" v="62"/>
          <ac:picMkLst>
            <pc:docMk/>
            <pc:sldMk cId="3148650404" sldId="257"/>
            <ac:picMk id="48" creationId="{AB929C80-1667-D45F-6FFA-B96616E7714F}"/>
          </ac:picMkLst>
        </pc:picChg>
        <pc:picChg chg="add del mod ord">
          <ac:chgData name="Bhavika Bhavsar" userId="ca2f5b2d9c7f1109" providerId="LiveId" clId="{C6C52B01-CB82-4023-A876-D90AC68648F6}" dt="2023-11-29T21:23:36.035" v="63"/>
          <ac:picMkLst>
            <pc:docMk/>
            <pc:sldMk cId="3148650404" sldId="257"/>
            <ac:picMk id="55" creationId="{7BD4F7B3-24E1-2F18-E132-F4478D87729E}"/>
          </ac:picMkLst>
        </pc:picChg>
        <pc:picChg chg="add del mod ord">
          <ac:chgData name="Bhavika Bhavsar" userId="ca2f5b2d9c7f1109" providerId="LiveId" clId="{C6C52B01-CB82-4023-A876-D90AC68648F6}" dt="2023-11-29T21:23:36.035" v="63"/>
          <ac:picMkLst>
            <pc:docMk/>
            <pc:sldMk cId="3148650404" sldId="257"/>
            <ac:picMk id="56" creationId="{1D7AC4F1-11D0-2DAE-D216-961690DAB916}"/>
          </ac:picMkLst>
        </pc:picChg>
        <pc:picChg chg="add del mod">
          <ac:chgData name="Bhavika Bhavsar" userId="ca2f5b2d9c7f1109" providerId="LiveId" clId="{C6C52B01-CB82-4023-A876-D90AC68648F6}" dt="2023-11-29T21:23:47.022" v="66"/>
          <ac:picMkLst>
            <pc:docMk/>
            <pc:sldMk cId="3148650404" sldId="257"/>
            <ac:picMk id="57" creationId="{3A103EDD-175A-145E-22EE-A35DBA995A82}"/>
          </ac:picMkLst>
        </pc:picChg>
        <pc:picChg chg="add del mod">
          <ac:chgData name="Bhavika Bhavsar" userId="ca2f5b2d9c7f1109" providerId="LiveId" clId="{C6C52B01-CB82-4023-A876-D90AC68648F6}" dt="2023-11-29T21:23:47.022" v="66"/>
          <ac:picMkLst>
            <pc:docMk/>
            <pc:sldMk cId="3148650404" sldId="257"/>
            <ac:picMk id="58" creationId="{33342FCD-1CD8-8B0F-8A49-D4F0CAC05C7C}"/>
          </ac:picMkLst>
        </pc:picChg>
        <pc:picChg chg="add del mod ord">
          <ac:chgData name="Bhavika Bhavsar" userId="ca2f5b2d9c7f1109" providerId="LiveId" clId="{C6C52B01-CB82-4023-A876-D90AC68648F6}" dt="2023-11-29T21:24:11.004" v="67"/>
          <ac:picMkLst>
            <pc:docMk/>
            <pc:sldMk cId="3148650404" sldId="257"/>
            <ac:picMk id="63" creationId="{9A6F5630-DCD2-DA89-4ADE-007A0576F3A0}"/>
          </ac:picMkLst>
        </pc:picChg>
        <pc:picChg chg="add del mod ord">
          <ac:chgData name="Bhavika Bhavsar" userId="ca2f5b2d9c7f1109" providerId="LiveId" clId="{C6C52B01-CB82-4023-A876-D90AC68648F6}" dt="2023-11-29T21:24:11.004" v="67"/>
          <ac:picMkLst>
            <pc:docMk/>
            <pc:sldMk cId="3148650404" sldId="257"/>
            <ac:picMk id="64" creationId="{2A9A8C0D-CC5E-EE5C-ED12-63589988AABD}"/>
          </ac:picMkLst>
        </pc:picChg>
        <pc:picChg chg="add mod">
          <ac:chgData name="Bhavika Bhavsar" userId="ca2f5b2d9c7f1109" providerId="LiveId" clId="{C6C52B01-CB82-4023-A876-D90AC68648F6}" dt="2023-11-29T21:24:11.004" v="67"/>
          <ac:picMkLst>
            <pc:docMk/>
            <pc:sldMk cId="3148650404" sldId="257"/>
            <ac:picMk id="65" creationId="{51DA80A1-6F65-B446-9916-FB3556D510A7}"/>
          </ac:picMkLst>
        </pc:picChg>
        <pc:picChg chg="add mod">
          <ac:chgData name="Bhavika Bhavsar" userId="ca2f5b2d9c7f1109" providerId="LiveId" clId="{C6C52B01-CB82-4023-A876-D90AC68648F6}" dt="2023-11-29T21:24:11.004" v="67"/>
          <ac:picMkLst>
            <pc:docMk/>
            <pc:sldMk cId="3148650404" sldId="257"/>
            <ac:picMk id="66" creationId="{1D108859-698A-ED7D-F326-6E37A83FD875}"/>
          </ac:picMkLst>
        </pc:picChg>
      </pc:sldChg>
      <pc:sldChg chg="addSp delSp modSp mod modTransition modAnim modNotesTx">
        <pc:chgData name="Bhavika Bhavsar" userId="ca2f5b2d9c7f1109" providerId="LiveId" clId="{C6C52B01-CB82-4023-A876-D90AC68648F6}" dt="2023-11-29T21:48:19.955" v="154" actId="20577"/>
        <pc:sldMkLst>
          <pc:docMk/>
          <pc:sldMk cId="3963931316" sldId="258"/>
        </pc:sldMkLst>
        <pc:picChg chg="add del mod">
          <ac:chgData name="Bhavika Bhavsar" userId="ca2f5b2d9c7f1109" providerId="LiveId" clId="{C6C52B01-CB82-4023-A876-D90AC68648F6}" dt="2023-11-29T20:53:38.471" v="6" actId="34818"/>
          <ac:picMkLst>
            <pc:docMk/>
            <pc:sldMk cId="3963931316" sldId="258"/>
            <ac:picMk id="4" creationId="{707CF3EA-9B19-1B57-2AE5-691DF9DCE9A6}"/>
          </ac:picMkLst>
        </pc:picChg>
        <pc:picChg chg="add del mod">
          <ac:chgData name="Bhavika Bhavsar" userId="ca2f5b2d9c7f1109" providerId="LiveId" clId="{C6C52B01-CB82-4023-A876-D90AC68648F6}" dt="2023-11-29T21:25:10.046" v="70"/>
          <ac:picMkLst>
            <pc:docMk/>
            <pc:sldMk cId="3963931316" sldId="258"/>
            <ac:picMk id="4" creationId="{A3BB46AB-2C75-76B8-293C-E62F524CD483}"/>
          </ac:picMkLst>
        </pc:picChg>
        <pc:picChg chg="add del mod">
          <ac:chgData name="Bhavika Bhavsar" userId="ca2f5b2d9c7f1109" providerId="LiveId" clId="{C6C52B01-CB82-4023-A876-D90AC68648F6}" dt="2023-11-29T21:25:05.911" v="68"/>
          <ac:picMkLst>
            <pc:docMk/>
            <pc:sldMk cId="3963931316" sldId="258"/>
            <ac:picMk id="5" creationId="{9D3D282F-4A39-E67D-EB5A-6E7D157C8695}"/>
          </ac:picMkLst>
        </pc:picChg>
        <pc:picChg chg="add del mod ord">
          <ac:chgData name="Bhavika Bhavsar" userId="ca2f5b2d9c7f1109" providerId="LiveId" clId="{C6C52B01-CB82-4023-A876-D90AC68648F6}" dt="2023-11-29T21:25:37.546" v="71"/>
          <ac:picMkLst>
            <pc:docMk/>
            <pc:sldMk cId="3963931316" sldId="258"/>
            <ac:picMk id="9" creationId="{F95E6A43-99C4-2390-E95F-DB57BCE494CA}"/>
          </ac:picMkLst>
        </pc:picChg>
        <pc:picChg chg="add mod">
          <ac:chgData name="Bhavika Bhavsar" userId="ca2f5b2d9c7f1109" providerId="LiveId" clId="{C6C52B01-CB82-4023-A876-D90AC68648F6}" dt="2023-11-29T21:25:37.546" v="71"/>
          <ac:picMkLst>
            <pc:docMk/>
            <pc:sldMk cId="3963931316" sldId="258"/>
            <ac:picMk id="11" creationId="{E8FA2B71-3528-BA2F-4268-4E2B39CA13D4}"/>
          </ac:picMkLst>
        </pc:picChg>
      </pc:sldChg>
      <pc:sldChg chg="addSp delSp modSp mod modTransition modAnim modNotesTx">
        <pc:chgData name="Bhavika Bhavsar" userId="ca2f5b2d9c7f1109" providerId="LiveId" clId="{C6C52B01-CB82-4023-A876-D90AC68648F6}" dt="2023-11-29T21:48:24.925" v="155" actId="20577"/>
        <pc:sldMkLst>
          <pc:docMk/>
          <pc:sldMk cId="3653968549" sldId="259"/>
        </pc:sldMkLst>
        <pc:picChg chg="add del mod">
          <ac:chgData name="Bhavika Bhavsar" userId="ca2f5b2d9c7f1109" providerId="LiveId" clId="{C6C52B01-CB82-4023-A876-D90AC68648F6}" dt="2023-11-29T20:53:38.471" v="6" actId="34818"/>
          <ac:picMkLst>
            <pc:docMk/>
            <pc:sldMk cId="3653968549" sldId="259"/>
            <ac:picMk id="4" creationId="{49FABA2F-FAFF-3D31-80F5-B12A393E3129}"/>
          </ac:picMkLst>
        </pc:picChg>
        <pc:picChg chg="add del mod">
          <ac:chgData name="Bhavika Bhavsar" userId="ca2f5b2d9c7f1109" providerId="LiveId" clId="{C6C52B01-CB82-4023-A876-D90AC68648F6}" dt="2023-11-29T21:27:00.903" v="74"/>
          <ac:picMkLst>
            <pc:docMk/>
            <pc:sldMk cId="3653968549" sldId="259"/>
            <ac:picMk id="4" creationId="{B4A2883D-FDE7-C4F2-4E8D-962EFF9C042B}"/>
          </ac:picMkLst>
        </pc:picChg>
        <pc:picChg chg="add del mod">
          <ac:chgData name="Bhavika Bhavsar" userId="ca2f5b2d9c7f1109" providerId="LiveId" clId="{C6C52B01-CB82-4023-A876-D90AC68648F6}" dt="2023-11-29T21:26:37.626" v="72"/>
          <ac:picMkLst>
            <pc:docMk/>
            <pc:sldMk cId="3653968549" sldId="259"/>
            <ac:picMk id="6" creationId="{E472B6BA-594B-15BD-755A-D8B8CD4C4C15}"/>
          </ac:picMkLst>
        </pc:picChg>
        <pc:picChg chg="add del mod ord">
          <ac:chgData name="Bhavika Bhavsar" userId="ca2f5b2d9c7f1109" providerId="LiveId" clId="{C6C52B01-CB82-4023-A876-D90AC68648F6}" dt="2023-11-29T21:27:11.080" v="75"/>
          <ac:picMkLst>
            <pc:docMk/>
            <pc:sldMk cId="3653968549" sldId="259"/>
            <ac:picMk id="12" creationId="{8E1DEB5E-BE05-4349-DBCB-D0B0519BD39F}"/>
          </ac:picMkLst>
        </pc:picChg>
        <pc:picChg chg="add del mod">
          <ac:chgData name="Bhavika Bhavsar" userId="ca2f5b2d9c7f1109" providerId="LiveId" clId="{C6C52B01-CB82-4023-A876-D90AC68648F6}" dt="2023-11-29T21:27:14.315" v="77"/>
          <ac:picMkLst>
            <pc:docMk/>
            <pc:sldMk cId="3653968549" sldId="259"/>
            <ac:picMk id="13" creationId="{46A8FEA7-585C-9B5A-3D6C-0A1A33EF63EE}"/>
          </ac:picMkLst>
        </pc:picChg>
        <pc:picChg chg="add del mod ord">
          <ac:chgData name="Bhavika Bhavsar" userId="ca2f5b2d9c7f1109" providerId="LiveId" clId="{C6C52B01-CB82-4023-A876-D90AC68648F6}" dt="2023-11-29T21:27:25.945" v="78"/>
          <ac:picMkLst>
            <pc:docMk/>
            <pc:sldMk cId="3653968549" sldId="259"/>
            <ac:picMk id="16" creationId="{D756CE66-FABB-BE76-01FC-14A66985A2A2}"/>
          </ac:picMkLst>
        </pc:picChg>
        <pc:picChg chg="add del mod">
          <ac:chgData name="Bhavika Bhavsar" userId="ca2f5b2d9c7f1109" providerId="LiveId" clId="{C6C52B01-CB82-4023-A876-D90AC68648F6}" dt="2023-11-29T21:27:29.385" v="80"/>
          <ac:picMkLst>
            <pc:docMk/>
            <pc:sldMk cId="3653968549" sldId="259"/>
            <ac:picMk id="17" creationId="{AB208F13-8DBF-AE6C-6BAC-462D076DBA9C}"/>
          </ac:picMkLst>
        </pc:picChg>
        <pc:picChg chg="add del mod ord">
          <ac:chgData name="Bhavika Bhavsar" userId="ca2f5b2d9c7f1109" providerId="LiveId" clId="{C6C52B01-CB82-4023-A876-D90AC68648F6}" dt="2023-11-29T21:27:56.946" v="81"/>
          <ac:picMkLst>
            <pc:docMk/>
            <pc:sldMk cId="3653968549" sldId="259"/>
            <ac:picMk id="20" creationId="{FE4B1015-CF81-D5FD-5B17-E16DB088E2F6}"/>
          </ac:picMkLst>
        </pc:picChg>
        <pc:picChg chg="add mod">
          <ac:chgData name="Bhavika Bhavsar" userId="ca2f5b2d9c7f1109" providerId="LiveId" clId="{C6C52B01-CB82-4023-A876-D90AC68648F6}" dt="2023-11-29T21:27:56.946" v="81"/>
          <ac:picMkLst>
            <pc:docMk/>
            <pc:sldMk cId="3653968549" sldId="259"/>
            <ac:picMk id="21" creationId="{7CA0225B-679A-896B-2371-BD5D6B44707F}"/>
          </ac:picMkLst>
        </pc:picChg>
      </pc:sldChg>
      <pc:sldChg chg="addSp delSp modSp mod modNotesTx">
        <pc:chgData name="Bhavika Bhavsar" userId="ca2f5b2d9c7f1109" providerId="LiveId" clId="{C6C52B01-CB82-4023-A876-D90AC68648F6}" dt="2023-11-29T21:48:33.156" v="156" actId="20577"/>
        <pc:sldMkLst>
          <pc:docMk/>
          <pc:sldMk cId="3447578704" sldId="260"/>
        </pc:sldMkLst>
        <pc:picChg chg="add mod">
          <ac:chgData name="Bhavika Bhavsar" userId="ca2f5b2d9c7f1109" providerId="LiveId" clId="{C6C52B01-CB82-4023-A876-D90AC68648F6}" dt="2023-11-29T21:29:03.218" v="82"/>
          <ac:picMkLst>
            <pc:docMk/>
            <pc:sldMk cId="3447578704" sldId="260"/>
            <ac:picMk id="4" creationId="{62AEF9D7-8F10-E4B3-5BFC-E63511C358F6}"/>
          </ac:picMkLst>
        </pc:picChg>
        <pc:picChg chg="add del mod">
          <ac:chgData name="Bhavika Bhavsar" userId="ca2f5b2d9c7f1109" providerId="LiveId" clId="{C6C52B01-CB82-4023-A876-D90AC68648F6}" dt="2023-11-29T20:53:38.471" v="6" actId="34818"/>
          <ac:picMkLst>
            <pc:docMk/>
            <pc:sldMk cId="3447578704" sldId="260"/>
            <ac:picMk id="4" creationId="{F44F9F4F-673B-1926-7FB8-CEAC0BC8204E}"/>
          </ac:picMkLst>
        </pc:picChg>
        <pc:picChg chg="add del mod">
          <ac:chgData name="Bhavika Bhavsar" userId="ca2f5b2d9c7f1109" providerId="LiveId" clId="{C6C52B01-CB82-4023-A876-D90AC68648F6}" dt="2023-11-29T21:29:03.218" v="82"/>
          <ac:picMkLst>
            <pc:docMk/>
            <pc:sldMk cId="3447578704" sldId="260"/>
            <ac:picMk id="6" creationId="{A110F998-6CE7-2383-D689-3F53185972D1}"/>
          </ac:picMkLst>
        </pc:picChg>
      </pc:sldChg>
      <pc:sldChg chg="addSp delSp modSp mod modTransition modAnim modNotesTx">
        <pc:chgData name="Bhavika Bhavsar" userId="ca2f5b2d9c7f1109" providerId="LiveId" clId="{C6C52B01-CB82-4023-A876-D90AC68648F6}" dt="2023-11-29T21:48:38.967" v="157" actId="20577"/>
        <pc:sldMkLst>
          <pc:docMk/>
          <pc:sldMk cId="2826298344" sldId="261"/>
        </pc:sldMkLst>
        <pc:picChg chg="add del mod">
          <ac:chgData name="Bhavika Bhavsar" userId="ca2f5b2d9c7f1109" providerId="LiveId" clId="{C6C52B01-CB82-4023-A876-D90AC68648F6}" dt="2023-11-29T21:29:46.532" v="85"/>
          <ac:picMkLst>
            <pc:docMk/>
            <pc:sldMk cId="2826298344" sldId="261"/>
            <ac:picMk id="4" creationId="{B9A7F789-BDB7-C9E4-51E2-E436253E130C}"/>
          </ac:picMkLst>
        </pc:picChg>
        <pc:picChg chg="add del mod">
          <ac:chgData name="Bhavika Bhavsar" userId="ca2f5b2d9c7f1109" providerId="LiveId" clId="{C6C52B01-CB82-4023-A876-D90AC68648F6}" dt="2023-11-29T20:53:38.471" v="6" actId="34818"/>
          <ac:picMkLst>
            <pc:docMk/>
            <pc:sldMk cId="2826298344" sldId="261"/>
            <ac:picMk id="4" creationId="{BDF59872-B48D-7A19-8AA3-8ABEFD4DDA06}"/>
          </ac:picMkLst>
        </pc:picChg>
        <pc:picChg chg="add del mod">
          <ac:chgData name="Bhavika Bhavsar" userId="ca2f5b2d9c7f1109" providerId="LiveId" clId="{C6C52B01-CB82-4023-A876-D90AC68648F6}" dt="2023-11-29T21:29:42.417" v="83"/>
          <ac:picMkLst>
            <pc:docMk/>
            <pc:sldMk cId="2826298344" sldId="261"/>
            <ac:picMk id="6" creationId="{98767D8B-3778-B50F-8AB3-2B68AB452FE0}"/>
          </ac:picMkLst>
        </pc:picChg>
        <pc:picChg chg="add del mod ord">
          <ac:chgData name="Bhavika Bhavsar" userId="ca2f5b2d9c7f1109" providerId="LiveId" clId="{C6C52B01-CB82-4023-A876-D90AC68648F6}" dt="2023-11-29T21:30:13.192" v="86"/>
          <ac:picMkLst>
            <pc:docMk/>
            <pc:sldMk cId="2826298344" sldId="261"/>
            <ac:picMk id="10" creationId="{F9E7CF95-CFC9-92CF-6005-8AA42602AC67}"/>
          </ac:picMkLst>
        </pc:picChg>
        <pc:picChg chg="add mod">
          <ac:chgData name="Bhavika Bhavsar" userId="ca2f5b2d9c7f1109" providerId="LiveId" clId="{C6C52B01-CB82-4023-A876-D90AC68648F6}" dt="2023-11-29T21:30:13.192" v="86"/>
          <ac:picMkLst>
            <pc:docMk/>
            <pc:sldMk cId="2826298344" sldId="261"/>
            <ac:picMk id="16" creationId="{7C8EEF18-E662-E29F-4CB0-AD292E34149D}"/>
          </ac:picMkLst>
        </pc:picChg>
      </pc:sldChg>
      <pc:sldChg chg="addSp delSp modSp mod modNotesTx">
        <pc:chgData name="Bhavika Bhavsar" userId="ca2f5b2d9c7f1109" providerId="LiveId" clId="{C6C52B01-CB82-4023-A876-D90AC68648F6}" dt="2023-11-29T21:48:46.114" v="158" actId="20577"/>
        <pc:sldMkLst>
          <pc:docMk/>
          <pc:sldMk cId="3673352925" sldId="262"/>
        </pc:sldMkLst>
        <pc:picChg chg="add del mod">
          <ac:chgData name="Bhavika Bhavsar" userId="ca2f5b2d9c7f1109" providerId="LiveId" clId="{C6C52B01-CB82-4023-A876-D90AC68648F6}" dt="2023-11-29T20:53:38.471" v="6" actId="34818"/>
          <ac:picMkLst>
            <pc:docMk/>
            <pc:sldMk cId="3673352925" sldId="262"/>
            <ac:picMk id="4" creationId="{1033813B-06F2-00C4-E97F-55A86EAD609E}"/>
          </ac:picMkLst>
        </pc:picChg>
        <pc:picChg chg="add mod">
          <ac:chgData name="Bhavika Bhavsar" userId="ca2f5b2d9c7f1109" providerId="LiveId" clId="{C6C52B01-CB82-4023-A876-D90AC68648F6}" dt="2023-11-29T21:31:10.116" v="87"/>
          <ac:picMkLst>
            <pc:docMk/>
            <pc:sldMk cId="3673352925" sldId="262"/>
            <ac:picMk id="4" creationId="{7F9F8080-DF60-33F4-4915-DE28D46CC821}"/>
          </ac:picMkLst>
        </pc:picChg>
        <pc:picChg chg="add del mod">
          <ac:chgData name="Bhavika Bhavsar" userId="ca2f5b2d9c7f1109" providerId="LiveId" clId="{C6C52B01-CB82-4023-A876-D90AC68648F6}" dt="2023-11-29T21:31:10.116" v="87"/>
          <ac:picMkLst>
            <pc:docMk/>
            <pc:sldMk cId="3673352925" sldId="262"/>
            <ac:picMk id="5" creationId="{E9A23D87-D555-21C7-C18F-03E802C551D3}"/>
          </ac:picMkLst>
        </pc:picChg>
      </pc:sldChg>
      <pc:sldChg chg="addSp delSp modSp mod modTransition delAnim modAnim modNotesTx">
        <pc:chgData name="Bhavika Bhavsar" userId="ca2f5b2d9c7f1109" providerId="LiveId" clId="{C6C52B01-CB82-4023-A876-D90AC68648F6}" dt="2023-11-29T21:49:21.948" v="162" actId="14100"/>
        <pc:sldMkLst>
          <pc:docMk/>
          <pc:sldMk cId="3544470826" sldId="263"/>
        </pc:sldMkLst>
        <pc:picChg chg="add del mod">
          <ac:chgData name="Bhavika Bhavsar" userId="ca2f5b2d9c7f1109" providerId="LiveId" clId="{C6C52B01-CB82-4023-A876-D90AC68648F6}" dt="2023-11-29T21:32:14.327" v="90"/>
          <ac:picMkLst>
            <pc:docMk/>
            <pc:sldMk cId="3544470826" sldId="263"/>
            <ac:picMk id="4" creationId="{7D81F52C-3DD7-A1AC-73A3-B115C9302BBC}"/>
          </ac:picMkLst>
        </pc:picChg>
        <pc:picChg chg="add del mod">
          <ac:chgData name="Bhavika Bhavsar" userId="ca2f5b2d9c7f1109" providerId="LiveId" clId="{C6C52B01-CB82-4023-A876-D90AC68648F6}" dt="2023-11-29T20:53:38.471" v="6" actId="34818"/>
          <ac:picMkLst>
            <pc:docMk/>
            <pc:sldMk cId="3544470826" sldId="263"/>
            <ac:picMk id="4" creationId="{C978D85D-9227-0D8C-8DB7-B25EA1834725}"/>
          </ac:picMkLst>
        </pc:picChg>
        <pc:picChg chg="mod">
          <ac:chgData name="Bhavika Bhavsar" userId="ca2f5b2d9c7f1109" providerId="LiveId" clId="{C6C52B01-CB82-4023-A876-D90AC68648F6}" dt="2023-11-29T21:49:21.948" v="162" actId="14100"/>
          <ac:picMkLst>
            <pc:docMk/>
            <pc:sldMk cId="3544470826" sldId="263"/>
            <ac:picMk id="5" creationId="{312FB26B-F6E2-4E25-C5B2-7E7AF9F135AC}"/>
          </ac:picMkLst>
        </pc:picChg>
        <pc:picChg chg="add del mod">
          <ac:chgData name="Bhavika Bhavsar" userId="ca2f5b2d9c7f1109" providerId="LiveId" clId="{C6C52B01-CB82-4023-A876-D90AC68648F6}" dt="2023-11-29T21:32:06.414" v="88"/>
          <ac:picMkLst>
            <pc:docMk/>
            <pc:sldMk cId="3544470826" sldId="263"/>
            <ac:picMk id="6" creationId="{62330411-0AC0-A089-0FFF-736FE05D470B}"/>
          </ac:picMkLst>
        </pc:picChg>
        <pc:picChg chg="add del mod ord">
          <ac:chgData name="Bhavika Bhavsar" userId="ca2f5b2d9c7f1109" providerId="LiveId" clId="{C6C52B01-CB82-4023-A876-D90AC68648F6}" dt="2023-11-29T21:32:40.937" v="91"/>
          <ac:picMkLst>
            <pc:docMk/>
            <pc:sldMk cId="3544470826" sldId="263"/>
            <ac:picMk id="9" creationId="{4307E4D3-DAF3-AA9F-A083-9400FE7920D2}"/>
          </ac:picMkLst>
        </pc:picChg>
        <pc:picChg chg="add mod">
          <ac:chgData name="Bhavika Bhavsar" userId="ca2f5b2d9c7f1109" providerId="LiveId" clId="{C6C52B01-CB82-4023-A876-D90AC68648F6}" dt="2023-11-29T21:37:24.848" v="96" actId="14100"/>
          <ac:picMkLst>
            <pc:docMk/>
            <pc:sldMk cId="3544470826" sldId="263"/>
            <ac:picMk id="10" creationId="{7FBE1938-4D8E-6B44-2735-09DB1666FBCB}"/>
          </ac:picMkLst>
        </pc:picChg>
        <pc:picChg chg="add mod">
          <ac:chgData name="Bhavika Bhavsar" userId="ca2f5b2d9c7f1109" providerId="LiveId" clId="{C6C52B01-CB82-4023-A876-D90AC68648F6}" dt="2023-11-29T21:39:35.878" v="100"/>
          <ac:picMkLst>
            <pc:docMk/>
            <pc:sldMk cId="3544470826" sldId="263"/>
            <ac:picMk id="14" creationId="{CEBDEC0F-1DF2-F902-5055-B164B2DC52B1}"/>
          </ac:picMkLst>
        </pc:picChg>
        <pc:picChg chg="add del mod">
          <ac:chgData name="Bhavika Bhavsar" userId="ca2f5b2d9c7f1109" providerId="LiveId" clId="{C6C52B01-CB82-4023-A876-D90AC68648F6}" dt="2023-11-29T21:49:15.209" v="161" actId="478"/>
          <ac:picMkLst>
            <pc:docMk/>
            <pc:sldMk cId="3544470826" sldId="263"/>
            <ac:picMk id="15" creationId="{4D480FF6-1B38-179D-F71B-83C2F850FE68}"/>
          </ac:picMkLst>
        </pc:picChg>
      </pc:sldChg>
      <pc:sldChg chg="addSp delSp modSp mod modNotesTx">
        <pc:chgData name="Bhavika Bhavsar" userId="ca2f5b2d9c7f1109" providerId="LiveId" clId="{C6C52B01-CB82-4023-A876-D90AC68648F6}" dt="2023-11-29T21:33:23.617" v="92"/>
        <pc:sldMkLst>
          <pc:docMk/>
          <pc:sldMk cId="593194087" sldId="264"/>
        </pc:sldMkLst>
        <pc:picChg chg="add mod">
          <ac:chgData name="Bhavika Bhavsar" userId="ca2f5b2d9c7f1109" providerId="LiveId" clId="{C6C52B01-CB82-4023-A876-D90AC68648F6}" dt="2023-11-29T21:33:23.617" v="92"/>
          <ac:picMkLst>
            <pc:docMk/>
            <pc:sldMk cId="593194087" sldId="264"/>
            <ac:picMk id="4" creationId="{8B1FF0D5-81F0-4FC4-EAE7-042F3C564AD0}"/>
          </ac:picMkLst>
        </pc:picChg>
        <pc:picChg chg="add del mod">
          <ac:chgData name="Bhavika Bhavsar" userId="ca2f5b2d9c7f1109" providerId="LiveId" clId="{C6C52B01-CB82-4023-A876-D90AC68648F6}" dt="2023-11-29T21:33:23.617" v="92"/>
          <ac:picMkLst>
            <pc:docMk/>
            <pc:sldMk cId="593194087" sldId="264"/>
            <ac:picMk id="7" creationId="{C344516B-408F-977A-008C-1C7916336412}"/>
          </ac:picMkLst>
        </pc:picChg>
        <pc:picChg chg="add del mod">
          <ac:chgData name="Bhavika Bhavsar" userId="ca2f5b2d9c7f1109" providerId="LiveId" clId="{C6C52B01-CB82-4023-A876-D90AC68648F6}" dt="2023-11-29T20:53:38.471" v="6" actId="34818"/>
          <ac:picMkLst>
            <pc:docMk/>
            <pc:sldMk cId="593194087" sldId="264"/>
            <ac:picMk id="8" creationId="{3A2F8C88-C293-AD43-1F42-ED977DA58A63}"/>
          </ac:picMkLst>
        </pc:picChg>
      </pc:sldChg>
      <pc:sldChg chg="addSp delSp modSp mod modTransition modAnim">
        <pc:chgData name="Bhavika Bhavsar" userId="ca2f5b2d9c7f1109" providerId="LiveId" clId="{C6C52B01-CB82-4023-A876-D90AC68648F6}" dt="2023-11-29T21:46:42.591" v="151"/>
        <pc:sldMkLst>
          <pc:docMk/>
          <pc:sldMk cId="3645404621" sldId="265"/>
        </pc:sldMkLst>
        <pc:picChg chg="add del mod">
          <ac:chgData name="Bhavika Bhavsar" userId="ca2f5b2d9c7f1109" providerId="LiveId" clId="{C6C52B01-CB82-4023-A876-D90AC68648F6}" dt="2023-11-29T21:45:55.213" v="144"/>
          <ac:picMkLst>
            <pc:docMk/>
            <pc:sldMk cId="3645404621" sldId="265"/>
            <ac:picMk id="3" creationId="{70D952E2-BBA6-ECBA-99EF-A99B2ED1DCA3}"/>
          </ac:picMkLst>
        </pc:picChg>
        <pc:picChg chg="add del mod">
          <ac:chgData name="Bhavika Bhavsar" userId="ca2f5b2d9c7f1109" providerId="LiveId" clId="{C6C52B01-CB82-4023-A876-D90AC68648F6}" dt="2023-11-29T20:53:38.471" v="6" actId="34818"/>
          <ac:picMkLst>
            <pc:docMk/>
            <pc:sldMk cId="3645404621" sldId="265"/>
            <ac:picMk id="4" creationId="{E8C18F98-812A-5275-DC60-C81E86212159}"/>
          </ac:picMkLst>
        </pc:picChg>
        <pc:picChg chg="add del mod">
          <ac:chgData name="Bhavika Bhavsar" userId="ca2f5b2d9c7f1109" providerId="LiveId" clId="{C6C52B01-CB82-4023-A876-D90AC68648F6}" dt="2023-11-29T21:45:37.310" v="142"/>
          <ac:picMkLst>
            <pc:docMk/>
            <pc:sldMk cId="3645404621" sldId="265"/>
            <ac:picMk id="5" creationId="{39F383B0-D64E-1B8D-C64A-D619B2E5250E}"/>
          </ac:picMkLst>
        </pc:picChg>
        <pc:picChg chg="add del mod ord">
          <ac:chgData name="Bhavika Bhavsar" userId="ca2f5b2d9c7f1109" providerId="LiveId" clId="{C6C52B01-CB82-4023-A876-D90AC68648F6}" dt="2023-11-29T21:46:01.262" v="145"/>
          <ac:picMkLst>
            <pc:docMk/>
            <pc:sldMk cId="3645404621" sldId="265"/>
            <ac:picMk id="9" creationId="{8539D627-3F5F-9DB2-4E20-DFD2893D361A}"/>
          </ac:picMkLst>
        </pc:picChg>
        <pc:picChg chg="add del mod">
          <ac:chgData name="Bhavika Bhavsar" userId="ca2f5b2d9c7f1109" providerId="LiveId" clId="{C6C52B01-CB82-4023-A876-D90AC68648F6}" dt="2023-11-29T21:46:04.669" v="147"/>
          <ac:picMkLst>
            <pc:docMk/>
            <pc:sldMk cId="3645404621" sldId="265"/>
            <ac:picMk id="11" creationId="{D64D5633-8D21-FB08-44E4-3E82A7A638BE}"/>
          </ac:picMkLst>
        </pc:picChg>
        <pc:picChg chg="add del mod ord">
          <ac:chgData name="Bhavika Bhavsar" userId="ca2f5b2d9c7f1109" providerId="LiveId" clId="{C6C52B01-CB82-4023-A876-D90AC68648F6}" dt="2023-11-29T21:46:14.130" v="148"/>
          <ac:picMkLst>
            <pc:docMk/>
            <pc:sldMk cId="3645404621" sldId="265"/>
            <ac:picMk id="20" creationId="{13B55102-1ADD-A2E1-E166-F163F6C1DF62}"/>
          </ac:picMkLst>
        </pc:picChg>
        <pc:picChg chg="add del mod">
          <ac:chgData name="Bhavika Bhavsar" userId="ca2f5b2d9c7f1109" providerId="LiveId" clId="{C6C52B01-CB82-4023-A876-D90AC68648F6}" dt="2023-11-29T21:46:17.425" v="150"/>
          <ac:picMkLst>
            <pc:docMk/>
            <pc:sldMk cId="3645404621" sldId="265"/>
            <ac:picMk id="21" creationId="{0B177E93-7AA4-559A-C3CD-911F35BF02AC}"/>
          </ac:picMkLst>
        </pc:picChg>
        <pc:picChg chg="add del mod ord">
          <ac:chgData name="Bhavika Bhavsar" userId="ca2f5b2d9c7f1109" providerId="LiveId" clId="{C6C52B01-CB82-4023-A876-D90AC68648F6}" dt="2023-11-29T21:46:42.591" v="151"/>
          <ac:picMkLst>
            <pc:docMk/>
            <pc:sldMk cId="3645404621" sldId="265"/>
            <ac:picMk id="24" creationId="{8341F00B-8CAB-B468-D44F-D761C1BBB75E}"/>
          </ac:picMkLst>
        </pc:picChg>
        <pc:picChg chg="add mod">
          <ac:chgData name="Bhavika Bhavsar" userId="ca2f5b2d9c7f1109" providerId="LiveId" clId="{C6C52B01-CB82-4023-A876-D90AC68648F6}" dt="2023-11-29T21:46:42.591" v="151"/>
          <ac:picMkLst>
            <pc:docMk/>
            <pc:sldMk cId="3645404621" sldId="265"/>
            <ac:picMk id="25" creationId="{D1B155D3-5040-FBA7-B03A-049DE0A28AD6}"/>
          </ac:picMkLst>
        </pc:picChg>
      </pc:sldChg>
      <pc:sldChg chg="addSp delSp modSp new del mod modAnim">
        <pc:chgData name="Bhavika Bhavsar" userId="ca2f5b2d9c7f1109" providerId="LiveId" clId="{C6C52B01-CB82-4023-A876-D90AC68648F6}" dt="2023-11-29T21:43:09.776" v="111" actId="680"/>
        <pc:sldMkLst>
          <pc:docMk/>
          <pc:sldMk cId="1468106819" sldId="266"/>
        </pc:sldMkLst>
        <pc:picChg chg="add del mod">
          <ac:chgData name="Bhavika Bhavsar" userId="ca2f5b2d9c7f1109" providerId="LiveId" clId="{C6C52B01-CB82-4023-A876-D90AC68648F6}" dt="2023-11-29T21:43:07.689" v="110"/>
          <ac:picMkLst>
            <pc:docMk/>
            <pc:sldMk cId="1468106819" sldId="266"/>
            <ac:picMk id="2" creationId="{0675E03E-70E1-E79E-D0DD-B578E804FD49}"/>
          </ac:picMkLst>
        </pc:picChg>
      </pc:sldChg>
      <pc:sldChg chg="addSp delSp modSp new mod setBg modAnim">
        <pc:chgData name="Bhavika Bhavsar" userId="ca2f5b2d9c7f1109" providerId="LiveId" clId="{C6C52B01-CB82-4023-A876-D90AC68648F6}" dt="2023-11-29T21:44:23.322" v="141" actId="14100"/>
        <pc:sldMkLst>
          <pc:docMk/>
          <pc:sldMk cId="2695545255" sldId="266"/>
        </pc:sldMkLst>
        <pc:spChg chg="mod">
          <ac:chgData name="Bhavika Bhavsar" userId="ca2f5b2d9c7f1109" providerId="LiveId" clId="{C6C52B01-CB82-4023-A876-D90AC68648F6}" dt="2023-11-29T21:43:46.420" v="134" actId="26606"/>
          <ac:spMkLst>
            <pc:docMk/>
            <pc:sldMk cId="2695545255" sldId="266"/>
            <ac:spMk id="2" creationId="{EE7F23DC-B408-4CED-31AB-7014D78EFAA9}"/>
          </ac:spMkLst>
        </pc:spChg>
        <pc:spChg chg="del">
          <ac:chgData name="Bhavika Bhavsar" userId="ca2f5b2d9c7f1109" providerId="LiveId" clId="{C6C52B01-CB82-4023-A876-D90AC68648F6}" dt="2023-11-29T21:43:17.652" v="113"/>
          <ac:spMkLst>
            <pc:docMk/>
            <pc:sldMk cId="2695545255" sldId="266"/>
            <ac:spMk id="3" creationId="{E8746B06-2524-4980-844A-8E67B226D76F}"/>
          </ac:spMkLst>
        </pc:spChg>
        <pc:spChg chg="add del">
          <ac:chgData name="Bhavika Bhavsar" userId="ca2f5b2d9c7f1109" providerId="LiveId" clId="{C6C52B01-CB82-4023-A876-D90AC68648F6}" dt="2023-11-29T21:44:12.852" v="139" actId="26606"/>
          <ac:spMkLst>
            <pc:docMk/>
            <pc:sldMk cId="2695545255" sldId="266"/>
            <ac:spMk id="9" creationId="{3C54F4CE-85F0-46ED-80DA-9518C9251AD1}"/>
          </ac:spMkLst>
        </pc:spChg>
        <pc:spChg chg="add del">
          <ac:chgData name="Bhavika Bhavsar" userId="ca2f5b2d9c7f1109" providerId="LiveId" clId="{C6C52B01-CB82-4023-A876-D90AC68648F6}" dt="2023-11-29T21:44:12.852" v="139" actId="26606"/>
          <ac:spMkLst>
            <pc:docMk/>
            <pc:sldMk cId="2695545255" sldId="266"/>
            <ac:spMk id="11" creationId="{669216FA-293F-4DFA-AF49-122081674F6E}"/>
          </ac:spMkLst>
        </pc:spChg>
        <pc:spChg chg="add del">
          <ac:chgData name="Bhavika Bhavsar" userId="ca2f5b2d9c7f1109" providerId="LiveId" clId="{C6C52B01-CB82-4023-A876-D90AC68648F6}" dt="2023-11-29T21:44:12.852" v="139" actId="26606"/>
          <ac:spMkLst>
            <pc:docMk/>
            <pc:sldMk cId="2695545255" sldId="266"/>
            <ac:spMk id="13" creationId="{885504CF-B07B-45CD-B2B9-77F91DFDF71B}"/>
          </ac:spMkLst>
        </pc:spChg>
        <pc:spChg chg="add del">
          <ac:chgData name="Bhavika Bhavsar" userId="ca2f5b2d9c7f1109" providerId="LiveId" clId="{C6C52B01-CB82-4023-A876-D90AC68648F6}" dt="2023-11-29T21:44:12.852" v="139" actId="26606"/>
          <ac:spMkLst>
            <pc:docMk/>
            <pc:sldMk cId="2695545255" sldId="266"/>
            <ac:spMk id="15" creationId="{C6F0F1BD-D7E0-40DE-8DBF-8152D3191EDE}"/>
          </ac:spMkLst>
        </pc:spChg>
        <pc:spChg chg="add">
          <ac:chgData name="Bhavika Bhavsar" userId="ca2f5b2d9c7f1109" providerId="LiveId" clId="{C6C52B01-CB82-4023-A876-D90AC68648F6}" dt="2023-11-29T21:44:12.852" v="139" actId="26606"/>
          <ac:spMkLst>
            <pc:docMk/>
            <pc:sldMk cId="2695545255" sldId="266"/>
            <ac:spMk id="20" creationId="{3C54F4CE-85F0-46ED-80DA-9518C9251AD1}"/>
          </ac:spMkLst>
        </pc:spChg>
        <pc:spChg chg="add">
          <ac:chgData name="Bhavika Bhavsar" userId="ca2f5b2d9c7f1109" providerId="LiveId" clId="{C6C52B01-CB82-4023-A876-D90AC68648F6}" dt="2023-11-29T21:44:12.852" v="139" actId="26606"/>
          <ac:spMkLst>
            <pc:docMk/>
            <pc:sldMk cId="2695545255" sldId="266"/>
            <ac:spMk id="22" creationId="{669216FA-293F-4DFA-AF49-122081674F6E}"/>
          </ac:spMkLst>
        </pc:spChg>
        <pc:spChg chg="add">
          <ac:chgData name="Bhavika Bhavsar" userId="ca2f5b2d9c7f1109" providerId="LiveId" clId="{C6C52B01-CB82-4023-A876-D90AC68648F6}" dt="2023-11-29T21:44:12.852" v="139" actId="26606"/>
          <ac:spMkLst>
            <pc:docMk/>
            <pc:sldMk cId="2695545255" sldId="266"/>
            <ac:spMk id="24" creationId="{885504CF-B07B-45CD-B2B9-77F91DFDF71B}"/>
          </ac:spMkLst>
        </pc:spChg>
        <pc:spChg chg="add">
          <ac:chgData name="Bhavika Bhavsar" userId="ca2f5b2d9c7f1109" providerId="LiveId" clId="{C6C52B01-CB82-4023-A876-D90AC68648F6}" dt="2023-11-29T21:44:12.852" v="139" actId="26606"/>
          <ac:spMkLst>
            <pc:docMk/>
            <pc:sldMk cId="2695545255" sldId="266"/>
            <ac:spMk id="26" creationId="{C6F0F1BD-D7E0-40DE-8DBF-8152D3191EDE}"/>
          </ac:spMkLst>
        </pc:spChg>
        <pc:picChg chg="add mod">
          <ac:chgData name="Bhavika Bhavsar" userId="ca2f5b2d9c7f1109" providerId="LiveId" clId="{C6C52B01-CB82-4023-A876-D90AC68648F6}" dt="2023-11-29T21:44:23.322" v="141" actId="14100"/>
          <ac:picMkLst>
            <pc:docMk/>
            <pc:sldMk cId="2695545255" sldId="266"/>
            <ac:picMk id="4" creationId="{BD2726F2-A42A-24E5-D023-8693CBF83295}"/>
          </ac:picMkLst>
        </pc:picChg>
      </pc:sldChg>
    </pc:docChg>
  </pc:docChgLst>
  <pc:docChgLst>
    <pc:chgData name="Bhavika Bhavsar" userId="ca2f5b2d9c7f1109" providerId="LiveId" clId="{0B4BB3FC-B57F-47F8-8672-71837DBD4F74}"/>
    <pc:docChg chg="modSld">
      <pc:chgData name="Bhavika Bhavsar" userId="ca2f5b2d9c7f1109" providerId="LiveId" clId="{0B4BB3FC-B57F-47F8-8672-71837DBD4F74}" dt="2023-11-29T02:45:32.149" v="0" actId="1440"/>
      <pc:docMkLst>
        <pc:docMk/>
      </pc:docMkLst>
      <pc:sldChg chg="modSp mod">
        <pc:chgData name="Bhavika Bhavsar" userId="ca2f5b2d9c7f1109" providerId="LiveId" clId="{0B4BB3FC-B57F-47F8-8672-71837DBD4F74}" dt="2023-11-29T02:45:32.149" v="0" actId="1440"/>
        <pc:sldMkLst>
          <pc:docMk/>
          <pc:sldMk cId="2036403656" sldId="256"/>
        </pc:sldMkLst>
        <pc:picChg chg="mod">
          <ac:chgData name="Bhavika Bhavsar" userId="ca2f5b2d9c7f1109" providerId="LiveId" clId="{0B4BB3FC-B57F-47F8-8672-71837DBD4F74}" dt="2023-11-29T02:45:32.149" v="0" actId="1440"/>
          <ac:picMkLst>
            <pc:docMk/>
            <pc:sldMk cId="2036403656" sldId="256"/>
            <ac:picMk id="5" creationId="{AB1EFE88-27A1-DE1F-C70B-74DF11DD8A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A5E902-C9D1-420E-9142-E0914422E139}"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2D5E-161D-4444-A641-83DC1227FD93}" type="slidenum">
              <a:rPr lang="en-US" smtClean="0"/>
              <a:t>‹#›</a:t>
            </a:fld>
            <a:endParaRPr lang="en-US"/>
          </a:p>
        </p:txBody>
      </p:sp>
    </p:spTree>
    <p:extLst>
      <p:ext uri="{BB962C8B-B14F-4D97-AF65-F5344CB8AC3E}">
        <p14:creationId xmlns:p14="http://schemas.microsoft.com/office/powerpoint/2010/main" val="3999190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2D5E-161D-4444-A641-83DC1227FD93}" type="slidenum">
              <a:rPr lang="en-US" smtClean="0"/>
              <a:t>1</a:t>
            </a:fld>
            <a:endParaRPr lang="en-US"/>
          </a:p>
        </p:txBody>
      </p:sp>
    </p:spTree>
    <p:extLst>
      <p:ext uri="{BB962C8B-B14F-4D97-AF65-F5344CB8AC3E}">
        <p14:creationId xmlns:p14="http://schemas.microsoft.com/office/powerpoint/2010/main" val="1264512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2D5E-161D-4444-A641-83DC1227FD93}" type="slidenum">
              <a:rPr lang="en-US" smtClean="0"/>
              <a:t>2</a:t>
            </a:fld>
            <a:endParaRPr lang="en-US"/>
          </a:p>
        </p:txBody>
      </p:sp>
    </p:spTree>
    <p:extLst>
      <p:ext uri="{BB962C8B-B14F-4D97-AF65-F5344CB8AC3E}">
        <p14:creationId xmlns:p14="http://schemas.microsoft.com/office/powerpoint/2010/main" val="1448876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2D5E-161D-4444-A641-83DC1227FD93}" type="slidenum">
              <a:rPr lang="en-US" smtClean="0"/>
              <a:t>3</a:t>
            </a:fld>
            <a:endParaRPr lang="en-US"/>
          </a:p>
        </p:txBody>
      </p:sp>
    </p:spTree>
    <p:extLst>
      <p:ext uri="{BB962C8B-B14F-4D97-AF65-F5344CB8AC3E}">
        <p14:creationId xmlns:p14="http://schemas.microsoft.com/office/powerpoint/2010/main" val="1427571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2D5E-161D-4444-A641-83DC1227FD93}" type="slidenum">
              <a:rPr lang="en-US" smtClean="0"/>
              <a:t>4</a:t>
            </a:fld>
            <a:endParaRPr lang="en-US"/>
          </a:p>
        </p:txBody>
      </p:sp>
    </p:spTree>
    <p:extLst>
      <p:ext uri="{BB962C8B-B14F-4D97-AF65-F5344CB8AC3E}">
        <p14:creationId xmlns:p14="http://schemas.microsoft.com/office/powerpoint/2010/main" val="1888349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2D5E-161D-4444-A641-83DC1227FD93}" type="slidenum">
              <a:rPr lang="en-US" smtClean="0"/>
              <a:t>5</a:t>
            </a:fld>
            <a:endParaRPr lang="en-US"/>
          </a:p>
        </p:txBody>
      </p:sp>
    </p:spTree>
    <p:extLst>
      <p:ext uri="{BB962C8B-B14F-4D97-AF65-F5344CB8AC3E}">
        <p14:creationId xmlns:p14="http://schemas.microsoft.com/office/powerpoint/2010/main" val="663190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2D5E-161D-4444-A641-83DC1227FD93}" type="slidenum">
              <a:rPr lang="en-US" smtClean="0"/>
              <a:t>6</a:t>
            </a:fld>
            <a:endParaRPr lang="en-US"/>
          </a:p>
        </p:txBody>
      </p:sp>
    </p:spTree>
    <p:extLst>
      <p:ext uri="{BB962C8B-B14F-4D97-AF65-F5344CB8AC3E}">
        <p14:creationId xmlns:p14="http://schemas.microsoft.com/office/powerpoint/2010/main" val="2170044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2D5E-161D-4444-A641-83DC1227FD93}" type="slidenum">
              <a:rPr lang="en-US" smtClean="0"/>
              <a:t>7</a:t>
            </a:fld>
            <a:endParaRPr lang="en-US"/>
          </a:p>
        </p:txBody>
      </p:sp>
    </p:spTree>
    <p:extLst>
      <p:ext uri="{BB962C8B-B14F-4D97-AF65-F5344CB8AC3E}">
        <p14:creationId xmlns:p14="http://schemas.microsoft.com/office/powerpoint/2010/main" val="4287689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proof of concept demonstrates the practical application of Clinical NLP in processing clinical texts. This involves cleaning the text and analyzing its sentiment, offering a glimpse into the potential of this technology in real-world healthcare settings.</a:t>
            </a:r>
          </a:p>
        </p:txBody>
      </p:sp>
      <p:sp>
        <p:nvSpPr>
          <p:cNvPr id="4" name="Slide Number Placeholder 3"/>
          <p:cNvSpPr>
            <a:spLocks noGrp="1"/>
          </p:cNvSpPr>
          <p:nvPr>
            <p:ph type="sldNum" sz="quarter" idx="5"/>
          </p:nvPr>
        </p:nvSpPr>
        <p:spPr/>
        <p:txBody>
          <a:bodyPr/>
          <a:lstStyle/>
          <a:p>
            <a:fld id="{CD3F2D5E-161D-4444-A641-83DC1227FD93}" type="slidenum">
              <a:rPr lang="en-US" smtClean="0"/>
              <a:t>8</a:t>
            </a:fld>
            <a:endParaRPr lang="en-US"/>
          </a:p>
        </p:txBody>
      </p:sp>
    </p:spTree>
    <p:extLst>
      <p:ext uri="{BB962C8B-B14F-4D97-AF65-F5344CB8AC3E}">
        <p14:creationId xmlns:p14="http://schemas.microsoft.com/office/powerpoint/2010/main" val="1230175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sentiment analysis in our POC highlights how we can gauge patient wellbeing and treatment responses from clinical notes. This basic demonstration underscores the capability of Clinical NLP to provide deeper insights in healthcare.</a:t>
            </a:r>
          </a:p>
        </p:txBody>
      </p:sp>
      <p:sp>
        <p:nvSpPr>
          <p:cNvPr id="4" name="Slide Number Placeholder 3"/>
          <p:cNvSpPr>
            <a:spLocks noGrp="1"/>
          </p:cNvSpPr>
          <p:nvPr>
            <p:ph type="sldNum" sz="quarter" idx="5"/>
          </p:nvPr>
        </p:nvSpPr>
        <p:spPr/>
        <p:txBody>
          <a:bodyPr/>
          <a:lstStyle/>
          <a:p>
            <a:fld id="{CD3F2D5E-161D-4444-A641-83DC1227FD93}" type="slidenum">
              <a:rPr lang="en-US" smtClean="0"/>
              <a:t>10</a:t>
            </a:fld>
            <a:endParaRPr lang="en-US"/>
          </a:p>
        </p:txBody>
      </p:sp>
    </p:spTree>
    <p:extLst>
      <p:ext uri="{BB962C8B-B14F-4D97-AF65-F5344CB8AC3E}">
        <p14:creationId xmlns:p14="http://schemas.microsoft.com/office/powerpoint/2010/main" val="3196142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34E1-E220-71ED-DA67-BC19183CCF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F0845D-C52E-224C-7D97-1E67A4C4BC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273903-FE17-2C79-C1D5-CF815A600C79}"/>
              </a:ext>
            </a:extLst>
          </p:cNvPr>
          <p:cNvSpPr>
            <a:spLocks noGrp="1"/>
          </p:cNvSpPr>
          <p:nvPr>
            <p:ph type="dt" sz="half" idx="10"/>
          </p:nvPr>
        </p:nvSpPr>
        <p:spPr/>
        <p:txBody>
          <a:bodyPr/>
          <a:lstStyle/>
          <a:p>
            <a:fld id="{2929DD83-6849-4F41-B0FA-797EF206090C}" type="datetimeFigureOut">
              <a:rPr lang="en-US" smtClean="0"/>
              <a:t>11/29/2023</a:t>
            </a:fld>
            <a:endParaRPr lang="en-US"/>
          </a:p>
        </p:txBody>
      </p:sp>
      <p:sp>
        <p:nvSpPr>
          <p:cNvPr id="5" name="Footer Placeholder 4">
            <a:extLst>
              <a:ext uri="{FF2B5EF4-FFF2-40B4-BE49-F238E27FC236}">
                <a16:creationId xmlns:a16="http://schemas.microsoft.com/office/drawing/2014/main" id="{B53BAA8F-DEC9-E337-EA58-320850751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517E0-4659-DF4B-6747-617B04EE6FEB}"/>
              </a:ext>
            </a:extLst>
          </p:cNvPr>
          <p:cNvSpPr>
            <a:spLocks noGrp="1"/>
          </p:cNvSpPr>
          <p:nvPr>
            <p:ph type="sldNum" sz="quarter" idx="12"/>
          </p:nvPr>
        </p:nvSpPr>
        <p:spPr/>
        <p:txBody>
          <a:bodyPr/>
          <a:lstStyle/>
          <a:p>
            <a:fld id="{65A5E387-90EB-43F7-B5C8-EDEAEB428DF0}" type="slidenum">
              <a:rPr lang="en-US" smtClean="0"/>
              <a:t>‹#›</a:t>
            </a:fld>
            <a:endParaRPr lang="en-US"/>
          </a:p>
        </p:txBody>
      </p:sp>
    </p:spTree>
    <p:extLst>
      <p:ext uri="{BB962C8B-B14F-4D97-AF65-F5344CB8AC3E}">
        <p14:creationId xmlns:p14="http://schemas.microsoft.com/office/powerpoint/2010/main" val="1655037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91654-1E24-2C5E-FAA5-120DF31DCD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98A50D-C17A-1C47-5A1F-C86B75A353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40BC2-A237-4E4D-9EA0-85B0B48024B9}"/>
              </a:ext>
            </a:extLst>
          </p:cNvPr>
          <p:cNvSpPr>
            <a:spLocks noGrp="1"/>
          </p:cNvSpPr>
          <p:nvPr>
            <p:ph type="dt" sz="half" idx="10"/>
          </p:nvPr>
        </p:nvSpPr>
        <p:spPr/>
        <p:txBody>
          <a:bodyPr/>
          <a:lstStyle/>
          <a:p>
            <a:fld id="{2929DD83-6849-4F41-B0FA-797EF206090C}" type="datetimeFigureOut">
              <a:rPr lang="en-US" smtClean="0"/>
              <a:t>11/29/2023</a:t>
            </a:fld>
            <a:endParaRPr lang="en-US"/>
          </a:p>
        </p:txBody>
      </p:sp>
      <p:sp>
        <p:nvSpPr>
          <p:cNvPr id="5" name="Footer Placeholder 4">
            <a:extLst>
              <a:ext uri="{FF2B5EF4-FFF2-40B4-BE49-F238E27FC236}">
                <a16:creationId xmlns:a16="http://schemas.microsoft.com/office/drawing/2014/main" id="{8274371F-F0E9-1830-9165-EB0AAB5C9B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857F6-7334-39AC-D259-926C4AB5FA57}"/>
              </a:ext>
            </a:extLst>
          </p:cNvPr>
          <p:cNvSpPr>
            <a:spLocks noGrp="1"/>
          </p:cNvSpPr>
          <p:nvPr>
            <p:ph type="sldNum" sz="quarter" idx="12"/>
          </p:nvPr>
        </p:nvSpPr>
        <p:spPr/>
        <p:txBody>
          <a:bodyPr/>
          <a:lstStyle/>
          <a:p>
            <a:fld id="{65A5E387-90EB-43F7-B5C8-EDEAEB428DF0}" type="slidenum">
              <a:rPr lang="en-US" smtClean="0"/>
              <a:t>‹#›</a:t>
            </a:fld>
            <a:endParaRPr lang="en-US"/>
          </a:p>
        </p:txBody>
      </p:sp>
    </p:spTree>
    <p:extLst>
      <p:ext uri="{BB962C8B-B14F-4D97-AF65-F5344CB8AC3E}">
        <p14:creationId xmlns:p14="http://schemas.microsoft.com/office/powerpoint/2010/main" val="418871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6F2817-FBAE-B31A-1FE0-C04573E932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011F36-7B93-BFE2-BE67-BF936E9E08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42F29-74E9-0EE0-9209-A03F2229974C}"/>
              </a:ext>
            </a:extLst>
          </p:cNvPr>
          <p:cNvSpPr>
            <a:spLocks noGrp="1"/>
          </p:cNvSpPr>
          <p:nvPr>
            <p:ph type="dt" sz="half" idx="10"/>
          </p:nvPr>
        </p:nvSpPr>
        <p:spPr/>
        <p:txBody>
          <a:bodyPr/>
          <a:lstStyle/>
          <a:p>
            <a:fld id="{2929DD83-6849-4F41-B0FA-797EF206090C}" type="datetimeFigureOut">
              <a:rPr lang="en-US" smtClean="0"/>
              <a:t>11/29/2023</a:t>
            </a:fld>
            <a:endParaRPr lang="en-US"/>
          </a:p>
        </p:txBody>
      </p:sp>
      <p:sp>
        <p:nvSpPr>
          <p:cNvPr id="5" name="Footer Placeholder 4">
            <a:extLst>
              <a:ext uri="{FF2B5EF4-FFF2-40B4-BE49-F238E27FC236}">
                <a16:creationId xmlns:a16="http://schemas.microsoft.com/office/drawing/2014/main" id="{C64A765D-1DD0-5AC0-6C01-87FBD1BFA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985D7-01C1-8148-797C-97AA08C9360B}"/>
              </a:ext>
            </a:extLst>
          </p:cNvPr>
          <p:cNvSpPr>
            <a:spLocks noGrp="1"/>
          </p:cNvSpPr>
          <p:nvPr>
            <p:ph type="sldNum" sz="quarter" idx="12"/>
          </p:nvPr>
        </p:nvSpPr>
        <p:spPr/>
        <p:txBody>
          <a:bodyPr/>
          <a:lstStyle/>
          <a:p>
            <a:fld id="{65A5E387-90EB-43F7-B5C8-EDEAEB428DF0}" type="slidenum">
              <a:rPr lang="en-US" smtClean="0"/>
              <a:t>‹#›</a:t>
            </a:fld>
            <a:endParaRPr lang="en-US"/>
          </a:p>
        </p:txBody>
      </p:sp>
    </p:spTree>
    <p:extLst>
      <p:ext uri="{BB962C8B-B14F-4D97-AF65-F5344CB8AC3E}">
        <p14:creationId xmlns:p14="http://schemas.microsoft.com/office/powerpoint/2010/main" val="2451461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CA272-D0EF-4225-CBDC-CFD55EE37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CBD0E6-C5BD-760F-3A6C-19EB5B228F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CEDD3-CFDE-15D6-F37A-58D6762EA8E8}"/>
              </a:ext>
            </a:extLst>
          </p:cNvPr>
          <p:cNvSpPr>
            <a:spLocks noGrp="1"/>
          </p:cNvSpPr>
          <p:nvPr>
            <p:ph type="dt" sz="half" idx="10"/>
          </p:nvPr>
        </p:nvSpPr>
        <p:spPr/>
        <p:txBody>
          <a:bodyPr/>
          <a:lstStyle/>
          <a:p>
            <a:fld id="{2929DD83-6849-4F41-B0FA-797EF206090C}" type="datetimeFigureOut">
              <a:rPr lang="en-US" smtClean="0"/>
              <a:t>11/29/2023</a:t>
            </a:fld>
            <a:endParaRPr lang="en-US"/>
          </a:p>
        </p:txBody>
      </p:sp>
      <p:sp>
        <p:nvSpPr>
          <p:cNvPr id="5" name="Footer Placeholder 4">
            <a:extLst>
              <a:ext uri="{FF2B5EF4-FFF2-40B4-BE49-F238E27FC236}">
                <a16:creationId xmlns:a16="http://schemas.microsoft.com/office/drawing/2014/main" id="{584B8448-20D1-1EB7-9B8C-7716C7CE8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52BBC-A3D0-1A71-5BFC-8D0E62FE1DD4}"/>
              </a:ext>
            </a:extLst>
          </p:cNvPr>
          <p:cNvSpPr>
            <a:spLocks noGrp="1"/>
          </p:cNvSpPr>
          <p:nvPr>
            <p:ph type="sldNum" sz="quarter" idx="12"/>
          </p:nvPr>
        </p:nvSpPr>
        <p:spPr/>
        <p:txBody>
          <a:bodyPr/>
          <a:lstStyle/>
          <a:p>
            <a:fld id="{65A5E387-90EB-43F7-B5C8-EDEAEB428DF0}" type="slidenum">
              <a:rPr lang="en-US" smtClean="0"/>
              <a:t>‹#›</a:t>
            </a:fld>
            <a:endParaRPr lang="en-US"/>
          </a:p>
        </p:txBody>
      </p:sp>
    </p:spTree>
    <p:extLst>
      <p:ext uri="{BB962C8B-B14F-4D97-AF65-F5344CB8AC3E}">
        <p14:creationId xmlns:p14="http://schemas.microsoft.com/office/powerpoint/2010/main" val="405526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35050-454B-DD08-ED8B-A33C24250D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3DA6A0-878B-DA2C-BABB-18425B0EE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5E1F73-2E3D-FDA1-0C3D-CDFF322595F5}"/>
              </a:ext>
            </a:extLst>
          </p:cNvPr>
          <p:cNvSpPr>
            <a:spLocks noGrp="1"/>
          </p:cNvSpPr>
          <p:nvPr>
            <p:ph type="dt" sz="half" idx="10"/>
          </p:nvPr>
        </p:nvSpPr>
        <p:spPr/>
        <p:txBody>
          <a:bodyPr/>
          <a:lstStyle/>
          <a:p>
            <a:fld id="{2929DD83-6849-4F41-B0FA-797EF206090C}" type="datetimeFigureOut">
              <a:rPr lang="en-US" smtClean="0"/>
              <a:t>11/29/2023</a:t>
            </a:fld>
            <a:endParaRPr lang="en-US"/>
          </a:p>
        </p:txBody>
      </p:sp>
      <p:sp>
        <p:nvSpPr>
          <p:cNvPr id="5" name="Footer Placeholder 4">
            <a:extLst>
              <a:ext uri="{FF2B5EF4-FFF2-40B4-BE49-F238E27FC236}">
                <a16:creationId xmlns:a16="http://schemas.microsoft.com/office/drawing/2014/main" id="{A6A816EE-EB9C-CA22-D34C-A7A2736DD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EBCB89-0BEF-7168-9CFC-909012BCC58B}"/>
              </a:ext>
            </a:extLst>
          </p:cNvPr>
          <p:cNvSpPr>
            <a:spLocks noGrp="1"/>
          </p:cNvSpPr>
          <p:nvPr>
            <p:ph type="sldNum" sz="quarter" idx="12"/>
          </p:nvPr>
        </p:nvSpPr>
        <p:spPr/>
        <p:txBody>
          <a:bodyPr/>
          <a:lstStyle/>
          <a:p>
            <a:fld id="{65A5E387-90EB-43F7-B5C8-EDEAEB428DF0}" type="slidenum">
              <a:rPr lang="en-US" smtClean="0"/>
              <a:t>‹#›</a:t>
            </a:fld>
            <a:endParaRPr lang="en-US"/>
          </a:p>
        </p:txBody>
      </p:sp>
    </p:spTree>
    <p:extLst>
      <p:ext uri="{BB962C8B-B14F-4D97-AF65-F5344CB8AC3E}">
        <p14:creationId xmlns:p14="http://schemas.microsoft.com/office/powerpoint/2010/main" val="2093932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98F2A-EF13-569E-463A-77DA747177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5844BB-DE23-EF42-E979-915BA1CF7A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D344C4-E118-F7BE-8667-9D71E9BC44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43E398-91F8-E951-001B-8E142A561935}"/>
              </a:ext>
            </a:extLst>
          </p:cNvPr>
          <p:cNvSpPr>
            <a:spLocks noGrp="1"/>
          </p:cNvSpPr>
          <p:nvPr>
            <p:ph type="dt" sz="half" idx="10"/>
          </p:nvPr>
        </p:nvSpPr>
        <p:spPr/>
        <p:txBody>
          <a:bodyPr/>
          <a:lstStyle/>
          <a:p>
            <a:fld id="{2929DD83-6849-4F41-B0FA-797EF206090C}" type="datetimeFigureOut">
              <a:rPr lang="en-US" smtClean="0"/>
              <a:t>11/29/2023</a:t>
            </a:fld>
            <a:endParaRPr lang="en-US"/>
          </a:p>
        </p:txBody>
      </p:sp>
      <p:sp>
        <p:nvSpPr>
          <p:cNvPr id="6" name="Footer Placeholder 5">
            <a:extLst>
              <a:ext uri="{FF2B5EF4-FFF2-40B4-BE49-F238E27FC236}">
                <a16:creationId xmlns:a16="http://schemas.microsoft.com/office/drawing/2014/main" id="{F5F1E7F2-11C7-058D-1082-B7FCDAEDF6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38C80-7261-2344-1063-E7193A0390D1}"/>
              </a:ext>
            </a:extLst>
          </p:cNvPr>
          <p:cNvSpPr>
            <a:spLocks noGrp="1"/>
          </p:cNvSpPr>
          <p:nvPr>
            <p:ph type="sldNum" sz="quarter" idx="12"/>
          </p:nvPr>
        </p:nvSpPr>
        <p:spPr/>
        <p:txBody>
          <a:bodyPr/>
          <a:lstStyle/>
          <a:p>
            <a:fld id="{65A5E387-90EB-43F7-B5C8-EDEAEB428DF0}" type="slidenum">
              <a:rPr lang="en-US" smtClean="0"/>
              <a:t>‹#›</a:t>
            </a:fld>
            <a:endParaRPr lang="en-US"/>
          </a:p>
        </p:txBody>
      </p:sp>
    </p:spTree>
    <p:extLst>
      <p:ext uri="{BB962C8B-B14F-4D97-AF65-F5344CB8AC3E}">
        <p14:creationId xmlns:p14="http://schemas.microsoft.com/office/powerpoint/2010/main" val="198846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2FC14-D8F9-6591-4496-63318C6E01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D8996E-7BF2-AF8F-F399-7DA22F85CE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21278A-62AF-0F1E-2F65-932A3A8D49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CA897C-1E5B-AFA8-DE3E-BB3E0C38A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3FD380-9FCF-4FA7-FB52-FAD0F8D39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C833DC-10F4-C19E-0BD4-02B44D9F62DA}"/>
              </a:ext>
            </a:extLst>
          </p:cNvPr>
          <p:cNvSpPr>
            <a:spLocks noGrp="1"/>
          </p:cNvSpPr>
          <p:nvPr>
            <p:ph type="dt" sz="half" idx="10"/>
          </p:nvPr>
        </p:nvSpPr>
        <p:spPr/>
        <p:txBody>
          <a:bodyPr/>
          <a:lstStyle/>
          <a:p>
            <a:fld id="{2929DD83-6849-4F41-B0FA-797EF206090C}" type="datetimeFigureOut">
              <a:rPr lang="en-US" smtClean="0"/>
              <a:t>11/29/2023</a:t>
            </a:fld>
            <a:endParaRPr lang="en-US"/>
          </a:p>
        </p:txBody>
      </p:sp>
      <p:sp>
        <p:nvSpPr>
          <p:cNvPr id="8" name="Footer Placeholder 7">
            <a:extLst>
              <a:ext uri="{FF2B5EF4-FFF2-40B4-BE49-F238E27FC236}">
                <a16:creationId xmlns:a16="http://schemas.microsoft.com/office/drawing/2014/main" id="{355E3ECE-A8B9-5155-4B10-A620C97C06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93FC30-8100-67F8-4987-62DFB70DAC5C}"/>
              </a:ext>
            </a:extLst>
          </p:cNvPr>
          <p:cNvSpPr>
            <a:spLocks noGrp="1"/>
          </p:cNvSpPr>
          <p:nvPr>
            <p:ph type="sldNum" sz="quarter" idx="12"/>
          </p:nvPr>
        </p:nvSpPr>
        <p:spPr/>
        <p:txBody>
          <a:bodyPr/>
          <a:lstStyle/>
          <a:p>
            <a:fld id="{65A5E387-90EB-43F7-B5C8-EDEAEB428DF0}" type="slidenum">
              <a:rPr lang="en-US" smtClean="0"/>
              <a:t>‹#›</a:t>
            </a:fld>
            <a:endParaRPr lang="en-US"/>
          </a:p>
        </p:txBody>
      </p:sp>
    </p:spTree>
    <p:extLst>
      <p:ext uri="{BB962C8B-B14F-4D97-AF65-F5344CB8AC3E}">
        <p14:creationId xmlns:p14="http://schemas.microsoft.com/office/powerpoint/2010/main" val="2844384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81D0-323E-9D52-5C48-718E5ECDC7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73E285-A2E3-CD06-D24C-88C06A1A34F7}"/>
              </a:ext>
            </a:extLst>
          </p:cNvPr>
          <p:cNvSpPr>
            <a:spLocks noGrp="1"/>
          </p:cNvSpPr>
          <p:nvPr>
            <p:ph type="dt" sz="half" idx="10"/>
          </p:nvPr>
        </p:nvSpPr>
        <p:spPr/>
        <p:txBody>
          <a:bodyPr/>
          <a:lstStyle/>
          <a:p>
            <a:fld id="{2929DD83-6849-4F41-B0FA-797EF206090C}" type="datetimeFigureOut">
              <a:rPr lang="en-US" smtClean="0"/>
              <a:t>11/29/2023</a:t>
            </a:fld>
            <a:endParaRPr lang="en-US"/>
          </a:p>
        </p:txBody>
      </p:sp>
      <p:sp>
        <p:nvSpPr>
          <p:cNvPr id="4" name="Footer Placeholder 3">
            <a:extLst>
              <a:ext uri="{FF2B5EF4-FFF2-40B4-BE49-F238E27FC236}">
                <a16:creationId xmlns:a16="http://schemas.microsoft.com/office/drawing/2014/main" id="{FDB2C882-DBBB-5F3E-C0DB-9C5D49E180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5023A4-E41A-2E7E-086A-5B4BEB66003B}"/>
              </a:ext>
            </a:extLst>
          </p:cNvPr>
          <p:cNvSpPr>
            <a:spLocks noGrp="1"/>
          </p:cNvSpPr>
          <p:nvPr>
            <p:ph type="sldNum" sz="quarter" idx="12"/>
          </p:nvPr>
        </p:nvSpPr>
        <p:spPr/>
        <p:txBody>
          <a:bodyPr/>
          <a:lstStyle/>
          <a:p>
            <a:fld id="{65A5E387-90EB-43F7-B5C8-EDEAEB428DF0}" type="slidenum">
              <a:rPr lang="en-US" smtClean="0"/>
              <a:t>‹#›</a:t>
            </a:fld>
            <a:endParaRPr lang="en-US"/>
          </a:p>
        </p:txBody>
      </p:sp>
    </p:spTree>
    <p:extLst>
      <p:ext uri="{BB962C8B-B14F-4D97-AF65-F5344CB8AC3E}">
        <p14:creationId xmlns:p14="http://schemas.microsoft.com/office/powerpoint/2010/main" val="1667729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56EBAA-9240-6A25-7B66-C911406EE792}"/>
              </a:ext>
            </a:extLst>
          </p:cNvPr>
          <p:cNvSpPr>
            <a:spLocks noGrp="1"/>
          </p:cNvSpPr>
          <p:nvPr>
            <p:ph type="dt" sz="half" idx="10"/>
          </p:nvPr>
        </p:nvSpPr>
        <p:spPr/>
        <p:txBody>
          <a:bodyPr/>
          <a:lstStyle/>
          <a:p>
            <a:fld id="{2929DD83-6849-4F41-B0FA-797EF206090C}" type="datetimeFigureOut">
              <a:rPr lang="en-US" smtClean="0"/>
              <a:t>11/29/2023</a:t>
            </a:fld>
            <a:endParaRPr lang="en-US"/>
          </a:p>
        </p:txBody>
      </p:sp>
      <p:sp>
        <p:nvSpPr>
          <p:cNvPr id="3" name="Footer Placeholder 2">
            <a:extLst>
              <a:ext uri="{FF2B5EF4-FFF2-40B4-BE49-F238E27FC236}">
                <a16:creationId xmlns:a16="http://schemas.microsoft.com/office/drawing/2014/main" id="{DEB9E20A-5928-35F4-687E-C93F133CE7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470D11-83FE-3976-7246-D9B3AE8E6A60}"/>
              </a:ext>
            </a:extLst>
          </p:cNvPr>
          <p:cNvSpPr>
            <a:spLocks noGrp="1"/>
          </p:cNvSpPr>
          <p:nvPr>
            <p:ph type="sldNum" sz="quarter" idx="12"/>
          </p:nvPr>
        </p:nvSpPr>
        <p:spPr/>
        <p:txBody>
          <a:bodyPr/>
          <a:lstStyle/>
          <a:p>
            <a:fld id="{65A5E387-90EB-43F7-B5C8-EDEAEB428DF0}" type="slidenum">
              <a:rPr lang="en-US" smtClean="0"/>
              <a:t>‹#›</a:t>
            </a:fld>
            <a:endParaRPr lang="en-US"/>
          </a:p>
        </p:txBody>
      </p:sp>
    </p:spTree>
    <p:extLst>
      <p:ext uri="{BB962C8B-B14F-4D97-AF65-F5344CB8AC3E}">
        <p14:creationId xmlns:p14="http://schemas.microsoft.com/office/powerpoint/2010/main" val="2160547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4FB5B-6D79-60E5-1B02-37B0E80D48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288406-BEB6-5875-B637-0400C77061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993EF2-82C5-B4BB-131E-2BB09680E4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FC4C58-9652-D86A-BE22-C41E6B5097A7}"/>
              </a:ext>
            </a:extLst>
          </p:cNvPr>
          <p:cNvSpPr>
            <a:spLocks noGrp="1"/>
          </p:cNvSpPr>
          <p:nvPr>
            <p:ph type="dt" sz="half" idx="10"/>
          </p:nvPr>
        </p:nvSpPr>
        <p:spPr/>
        <p:txBody>
          <a:bodyPr/>
          <a:lstStyle/>
          <a:p>
            <a:fld id="{2929DD83-6849-4F41-B0FA-797EF206090C}" type="datetimeFigureOut">
              <a:rPr lang="en-US" smtClean="0"/>
              <a:t>11/29/2023</a:t>
            </a:fld>
            <a:endParaRPr lang="en-US"/>
          </a:p>
        </p:txBody>
      </p:sp>
      <p:sp>
        <p:nvSpPr>
          <p:cNvPr id="6" name="Footer Placeholder 5">
            <a:extLst>
              <a:ext uri="{FF2B5EF4-FFF2-40B4-BE49-F238E27FC236}">
                <a16:creationId xmlns:a16="http://schemas.microsoft.com/office/drawing/2014/main" id="{90BEE767-066B-E038-2B98-F40B5309C7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BF8348-852C-82FE-51FA-64E4ED3A5B09}"/>
              </a:ext>
            </a:extLst>
          </p:cNvPr>
          <p:cNvSpPr>
            <a:spLocks noGrp="1"/>
          </p:cNvSpPr>
          <p:nvPr>
            <p:ph type="sldNum" sz="quarter" idx="12"/>
          </p:nvPr>
        </p:nvSpPr>
        <p:spPr/>
        <p:txBody>
          <a:bodyPr/>
          <a:lstStyle/>
          <a:p>
            <a:fld id="{65A5E387-90EB-43F7-B5C8-EDEAEB428DF0}" type="slidenum">
              <a:rPr lang="en-US" smtClean="0"/>
              <a:t>‹#›</a:t>
            </a:fld>
            <a:endParaRPr lang="en-US"/>
          </a:p>
        </p:txBody>
      </p:sp>
    </p:spTree>
    <p:extLst>
      <p:ext uri="{BB962C8B-B14F-4D97-AF65-F5344CB8AC3E}">
        <p14:creationId xmlns:p14="http://schemas.microsoft.com/office/powerpoint/2010/main" val="3195991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5F14-F131-488F-79DA-A449ABC7C9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345D25-DBE2-D853-B9B9-8FB1EF2AA0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F3C932-2788-7BAA-FF81-7310883F62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CCF292-6549-0115-0E8E-0732BBA4CCD1}"/>
              </a:ext>
            </a:extLst>
          </p:cNvPr>
          <p:cNvSpPr>
            <a:spLocks noGrp="1"/>
          </p:cNvSpPr>
          <p:nvPr>
            <p:ph type="dt" sz="half" idx="10"/>
          </p:nvPr>
        </p:nvSpPr>
        <p:spPr/>
        <p:txBody>
          <a:bodyPr/>
          <a:lstStyle/>
          <a:p>
            <a:fld id="{2929DD83-6849-4F41-B0FA-797EF206090C}" type="datetimeFigureOut">
              <a:rPr lang="en-US" smtClean="0"/>
              <a:t>11/29/2023</a:t>
            </a:fld>
            <a:endParaRPr lang="en-US"/>
          </a:p>
        </p:txBody>
      </p:sp>
      <p:sp>
        <p:nvSpPr>
          <p:cNvPr id="6" name="Footer Placeholder 5">
            <a:extLst>
              <a:ext uri="{FF2B5EF4-FFF2-40B4-BE49-F238E27FC236}">
                <a16:creationId xmlns:a16="http://schemas.microsoft.com/office/drawing/2014/main" id="{405A483D-9716-04E8-229B-4654A2F575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6F66F-FDF0-E179-706F-F85417C15A8C}"/>
              </a:ext>
            </a:extLst>
          </p:cNvPr>
          <p:cNvSpPr>
            <a:spLocks noGrp="1"/>
          </p:cNvSpPr>
          <p:nvPr>
            <p:ph type="sldNum" sz="quarter" idx="12"/>
          </p:nvPr>
        </p:nvSpPr>
        <p:spPr/>
        <p:txBody>
          <a:bodyPr/>
          <a:lstStyle/>
          <a:p>
            <a:fld id="{65A5E387-90EB-43F7-B5C8-EDEAEB428DF0}" type="slidenum">
              <a:rPr lang="en-US" smtClean="0"/>
              <a:t>‹#›</a:t>
            </a:fld>
            <a:endParaRPr lang="en-US"/>
          </a:p>
        </p:txBody>
      </p:sp>
    </p:spTree>
    <p:extLst>
      <p:ext uri="{BB962C8B-B14F-4D97-AF65-F5344CB8AC3E}">
        <p14:creationId xmlns:p14="http://schemas.microsoft.com/office/powerpoint/2010/main" val="428547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B95D09-1035-556B-EBE4-55EADA01D3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07FC3C-C227-15CF-4C31-34D1285A9B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C0B50-092D-5DBA-B503-525811186C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29DD83-6849-4F41-B0FA-797EF206090C}" type="datetimeFigureOut">
              <a:rPr lang="en-US" smtClean="0"/>
              <a:t>11/29/2023</a:t>
            </a:fld>
            <a:endParaRPr lang="en-US"/>
          </a:p>
        </p:txBody>
      </p:sp>
      <p:sp>
        <p:nvSpPr>
          <p:cNvPr id="5" name="Footer Placeholder 4">
            <a:extLst>
              <a:ext uri="{FF2B5EF4-FFF2-40B4-BE49-F238E27FC236}">
                <a16:creationId xmlns:a16="http://schemas.microsoft.com/office/drawing/2014/main" id="{E81510DA-A559-E546-040C-FBE46812C0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9CDD8E-C6EF-050E-E200-33ECF62064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5E387-90EB-43F7-B5C8-EDEAEB428DF0}" type="slidenum">
              <a:rPr lang="en-US" smtClean="0"/>
              <a:t>‹#›</a:t>
            </a:fld>
            <a:endParaRPr lang="en-US"/>
          </a:p>
        </p:txBody>
      </p:sp>
    </p:spTree>
    <p:extLst>
      <p:ext uri="{BB962C8B-B14F-4D97-AF65-F5344CB8AC3E}">
        <p14:creationId xmlns:p14="http://schemas.microsoft.com/office/powerpoint/2010/main" val="2519248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7.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59843E-8CFC-B688-71EC-88E842024841}"/>
              </a:ext>
            </a:extLst>
          </p:cNvPr>
          <p:cNvSpPr>
            <a:spLocks noGrp="1"/>
          </p:cNvSpPr>
          <p:nvPr>
            <p:ph type="ctrTitle"/>
          </p:nvPr>
        </p:nvSpPr>
        <p:spPr>
          <a:xfrm>
            <a:off x="6590662" y="4471639"/>
            <a:ext cx="4805996" cy="1093308"/>
          </a:xfrm>
        </p:spPr>
        <p:txBody>
          <a:bodyPr anchor="t">
            <a:normAutofit fontScale="90000"/>
          </a:bodyPr>
          <a:lstStyle/>
          <a:p>
            <a:pPr algn="l"/>
            <a:r>
              <a:rPr lang="en-US" sz="2500" dirty="0">
                <a:solidFill>
                  <a:schemeClr val="tx2"/>
                </a:solidFill>
              </a:rPr>
              <a:t>Name: Miss. Bhavika Paresh Bhavsar</a:t>
            </a:r>
            <a:br>
              <a:rPr lang="en-US" sz="2500" dirty="0">
                <a:solidFill>
                  <a:schemeClr val="tx2"/>
                </a:solidFill>
              </a:rPr>
            </a:br>
            <a:br>
              <a:rPr lang="en-US" sz="2500" dirty="0">
                <a:solidFill>
                  <a:schemeClr val="tx2"/>
                </a:solidFill>
              </a:rPr>
            </a:br>
            <a:r>
              <a:rPr lang="en-US" sz="2500" dirty="0">
                <a:solidFill>
                  <a:schemeClr val="tx2"/>
                </a:solidFill>
              </a:rPr>
              <a:t>Date: 11/28/2023</a:t>
            </a:r>
          </a:p>
        </p:txBody>
      </p:sp>
      <p:sp>
        <p:nvSpPr>
          <p:cNvPr id="3" name="Subtitle 2">
            <a:extLst>
              <a:ext uri="{FF2B5EF4-FFF2-40B4-BE49-F238E27FC236}">
                <a16:creationId xmlns:a16="http://schemas.microsoft.com/office/drawing/2014/main" id="{3CA4AC82-3816-A608-E05C-E00D8A75D20C}"/>
              </a:ext>
            </a:extLst>
          </p:cNvPr>
          <p:cNvSpPr>
            <a:spLocks noGrp="1"/>
          </p:cNvSpPr>
          <p:nvPr>
            <p:ph type="subTitle" idx="1"/>
          </p:nvPr>
        </p:nvSpPr>
        <p:spPr>
          <a:xfrm>
            <a:off x="6590966" y="3428999"/>
            <a:ext cx="4805691" cy="838831"/>
          </a:xfrm>
        </p:spPr>
        <p:txBody>
          <a:bodyPr anchor="b">
            <a:noAutofit/>
          </a:bodyPr>
          <a:lstStyle/>
          <a:p>
            <a:pPr algn="l"/>
            <a:r>
              <a:rPr lang="en-US" dirty="0">
                <a:solidFill>
                  <a:schemeClr val="tx2"/>
                </a:solidFill>
              </a:rPr>
              <a:t>Enhancing Health Care through Computer Vision and Clinical Natural Language Technology</a:t>
            </a:r>
          </a:p>
        </p:txBody>
      </p:sp>
      <p:pic>
        <p:nvPicPr>
          <p:cNvPr id="5" name="Picture 4">
            <a:extLst>
              <a:ext uri="{FF2B5EF4-FFF2-40B4-BE49-F238E27FC236}">
                <a16:creationId xmlns:a16="http://schemas.microsoft.com/office/drawing/2014/main" id="{AB1EFE88-27A1-DE1F-C70B-74DF11DD8AAC}"/>
              </a:ext>
            </a:extLst>
          </p:cNvPr>
          <p:cNvPicPr>
            <a:picLocks noChangeAspect="1"/>
          </p:cNvPicPr>
          <p:nvPr/>
        </p:nvPicPr>
        <p:blipFill>
          <a:blip r:embed="rId5"/>
          <a:stretch>
            <a:fillRect/>
          </a:stretch>
        </p:blipFill>
        <p:spPr>
          <a:xfrm>
            <a:off x="340470" y="2990819"/>
            <a:ext cx="4141760" cy="1790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6" name="Group 25">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7" name="Freeform: Shape 26">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1" name="Video 20">
            <a:hlinkClick r:id="" action="ppaction://media"/>
            <a:extLst>
              <a:ext uri="{FF2B5EF4-FFF2-40B4-BE49-F238E27FC236}">
                <a16:creationId xmlns:a16="http://schemas.microsoft.com/office/drawing/2014/main" id="{72BDFD22-969E-A9D4-6E5B-6A50756CE59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6403656"/>
      </p:ext>
    </p:extLst>
  </p:cSld>
  <p:clrMapOvr>
    <a:masterClrMapping/>
  </p:clrMapOvr>
  <mc:AlternateContent xmlns:mc="http://schemas.openxmlformats.org/markup-compatibility/2006" xmlns:p14="http://schemas.microsoft.com/office/powerpoint/2010/main">
    <mc:Choice Requires="p14">
      <p:transition spd="slow" p14:dur="2000" advTm="19681"/>
    </mc:Choice>
    <mc:Fallback xmlns="">
      <p:transition spd="slow" advTm="19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F7296D-0FD3-E377-AF27-B1F65654E9EC}"/>
              </a:ext>
            </a:extLst>
          </p:cNvPr>
          <p:cNvSpPr>
            <a:spLocks noGrp="1"/>
          </p:cNvSpPr>
          <p:nvPr>
            <p:ph type="title"/>
          </p:nvPr>
        </p:nvSpPr>
        <p:spPr>
          <a:xfrm>
            <a:off x="956826" y="1112969"/>
            <a:ext cx="3937298" cy="4166010"/>
          </a:xfrm>
        </p:spPr>
        <p:txBody>
          <a:bodyPr>
            <a:normAutofit/>
          </a:bodyPr>
          <a:lstStyle/>
          <a:p>
            <a:r>
              <a:rPr lang="en-US">
                <a:solidFill>
                  <a:srgbClr val="FFFFFF"/>
                </a:solidFill>
              </a:rPr>
              <a:t>Conclusion of POC</a:t>
            </a:r>
          </a:p>
        </p:txBody>
      </p:sp>
      <p:sp>
        <p:nvSpPr>
          <p:cNvPr id="24" name="Freeform: Shape 23">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241C3ED-44D0-7874-ED56-1439B2CEE128}"/>
              </a:ext>
            </a:extLst>
          </p:cNvPr>
          <p:cNvSpPr>
            <a:spLocks noGrp="1"/>
          </p:cNvSpPr>
          <p:nvPr>
            <p:ph idx="1"/>
          </p:nvPr>
        </p:nvSpPr>
        <p:spPr>
          <a:xfrm>
            <a:off x="6096000" y="2330605"/>
            <a:ext cx="5257799" cy="1683834"/>
          </a:xfrm>
        </p:spPr>
        <p:txBody>
          <a:bodyPr anchor="t">
            <a:normAutofit/>
          </a:bodyPr>
          <a:lstStyle/>
          <a:p>
            <a:r>
              <a:rPr lang="en-US" sz="1800" dirty="0"/>
              <a:t>The sentiment score obtained from the analysis offers insights into the emotional tone of clinical texts. This can be instrumental in understanding patient well-being and treatment responses, demonstrating the practicality and potential of Clinical NLP in healthcare settings.</a:t>
            </a:r>
          </a:p>
        </p:txBody>
      </p:sp>
      <p:sp>
        <p:nvSpPr>
          <p:cNvPr id="27" name="Freeform: Shape 2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Video 3">
            <a:hlinkClick r:id="" action="ppaction://media"/>
            <a:extLst>
              <a:ext uri="{FF2B5EF4-FFF2-40B4-BE49-F238E27FC236}">
                <a16:creationId xmlns:a16="http://schemas.microsoft.com/office/drawing/2014/main" id="{8B1FF0D5-81F0-4FC4-EAE7-042F3C564AD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93194087"/>
      </p:ext>
    </p:extLst>
  </p:cSld>
  <p:clrMapOvr>
    <a:masterClrMapping/>
  </p:clrMapOvr>
  <mc:AlternateContent xmlns:mc="http://schemas.openxmlformats.org/markup-compatibility/2006" xmlns:p14="http://schemas.microsoft.com/office/powerpoint/2010/main">
    <mc:Choice Requires="p14">
      <p:transition spd="slow" p14:dur="2000" advTm="22602"/>
    </mc:Choice>
    <mc:Fallback xmlns="">
      <p:transition spd="slow" advTm="22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E8F6B-DD39-7983-3B5C-82A80294B7B7}"/>
              </a:ext>
            </a:extLst>
          </p:cNvPr>
          <p:cNvSpPr>
            <a:spLocks noGrp="1"/>
          </p:cNvSpPr>
          <p:nvPr>
            <p:ph type="title"/>
          </p:nvPr>
        </p:nvSpPr>
        <p:spPr>
          <a:xfrm>
            <a:off x="6094105" y="802955"/>
            <a:ext cx="4977976" cy="1454051"/>
          </a:xfrm>
        </p:spPr>
        <p:txBody>
          <a:bodyPr>
            <a:normAutofit/>
          </a:bodyPr>
          <a:lstStyle/>
          <a:p>
            <a:r>
              <a:rPr lang="en-US" sz="3600">
                <a:solidFill>
                  <a:schemeClr val="tx2"/>
                </a:solidFill>
              </a:rPr>
              <a:t>References</a:t>
            </a:r>
          </a:p>
        </p:txBody>
      </p:sp>
      <p:pic>
        <p:nvPicPr>
          <p:cNvPr id="7" name="Graphic 6" descr="Cycle with People">
            <a:extLst>
              <a:ext uri="{FF2B5EF4-FFF2-40B4-BE49-F238E27FC236}">
                <a16:creationId xmlns:a16="http://schemas.microsoft.com/office/drawing/2014/main" id="{276700CF-E530-44E5-C1F6-0F3116ECFE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Content Placeholder 2">
            <a:extLst>
              <a:ext uri="{FF2B5EF4-FFF2-40B4-BE49-F238E27FC236}">
                <a16:creationId xmlns:a16="http://schemas.microsoft.com/office/drawing/2014/main" id="{EE3DD773-1FD8-8DB6-38F4-9E731B885FE3}"/>
              </a:ext>
            </a:extLst>
          </p:cNvPr>
          <p:cNvSpPr>
            <a:spLocks noGrp="1"/>
          </p:cNvSpPr>
          <p:nvPr>
            <p:ph idx="1"/>
          </p:nvPr>
        </p:nvSpPr>
        <p:spPr>
          <a:xfrm>
            <a:off x="6090574" y="2421682"/>
            <a:ext cx="4977578" cy="3639289"/>
          </a:xfrm>
        </p:spPr>
        <p:txBody>
          <a:bodyPr anchor="ctr">
            <a:normAutofit/>
          </a:bodyPr>
          <a:lstStyle/>
          <a:p>
            <a:pPr marL="0" marR="0">
              <a:spcBef>
                <a:spcPts val="0"/>
              </a:spcBef>
              <a:spcAft>
                <a:spcPts val="800"/>
              </a:spcAft>
            </a:pPr>
            <a:r>
              <a:rPr lang="en-US" sz="1800" kern="100">
                <a:solidFill>
                  <a:schemeClr val="tx2"/>
                </a:solidFill>
                <a:effectLst/>
                <a:ea typeface="Calibri" panose="020F0502020204030204" pitchFamily="34" charset="0"/>
                <a:cs typeface="Times New Roman" panose="02020603050405020304" pitchFamily="18" charset="0"/>
              </a:rPr>
              <a:t>Data Science Connect. (2021). Natural language processing in healthcare: Trends and use cases. Data Science Connect.</a:t>
            </a:r>
          </a:p>
          <a:p>
            <a:pPr marL="0" marR="0">
              <a:spcBef>
                <a:spcPts val="0"/>
              </a:spcBef>
              <a:spcAft>
                <a:spcPts val="800"/>
              </a:spcAft>
            </a:pPr>
            <a:r>
              <a:rPr lang="en-US" sz="1800" kern="100">
                <a:solidFill>
                  <a:schemeClr val="tx2"/>
                </a:solidFill>
                <a:effectLst/>
                <a:ea typeface="Calibri" panose="020F0502020204030204" pitchFamily="34" charset="0"/>
                <a:cs typeface="Times New Roman" panose="02020603050405020304" pitchFamily="18" charset="0"/>
              </a:rPr>
              <a:t>Esteva, A., Robicquet, A., Ramsundar, B., Kuleshov, V., DePristo, M., Chou, K., ... &amp; Dean, J. (2021). Deep learning-enabled medical computer vision. npj Digital Medicine, 4(1), 1-9.</a:t>
            </a:r>
          </a:p>
          <a:p>
            <a:endParaRPr lang="en-US" sz="1800">
              <a:solidFill>
                <a:schemeClr val="tx2"/>
              </a:solidFill>
            </a:endParaRPr>
          </a:p>
        </p:txBody>
      </p:sp>
      <p:grpSp>
        <p:nvGrpSpPr>
          <p:cNvPr id="14"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86790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EC825-E082-B76A-C576-EEE87B9E6F26}"/>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Thank you!</a:t>
            </a:r>
          </a:p>
        </p:txBody>
      </p:sp>
      <p:grpSp>
        <p:nvGrpSpPr>
          <p:cNvPr id="14" name="Group 13">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5" name="Freeform: Shape 14">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Handshake">
            <a:extLst>
              <a:ext uri="{FF2B5EF4-FFF2-40B4-BE49-F238E27FC236}">
                <a16:creationId xmlns:a16="http://schemas.microsoft.com/office/drawing/2014/main" id="{1D34F7B9-265F-05B5-F58E-169F6B9542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29652" y="1859078"/>
            <a:ext cx="3821102" cy="3821102"/>
          </a:xfrm>
          <a:prstGeom prst="rect">
            <a:avLst/>
          </a:prstGeom>
          <a:ln>
            <a:noFill/>
          </a:ln>
        </p:spPr>
      </p:pic>
      <p:pic>
        <p:nvPicPr>
          <p:cNvPr id="25" name="Video 24">
            <a:hlinkClick r:id="" action="ppaction://media"/>
            <a:extLst>
              <a:ext uri="{FF2B5EF4-FFF2-40B4-BE49-F238E27FC236}">
                <a16:creationId xmlns:a16="http://schemas.microsoft.com/office/drawing/2014/main" id="{D1B155D3-5040-FBA7-B03A-049DE0A28AD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45404621"/>
      </p:ext>
    </p:extLst>
  </p:cSld>
  <p:clrMapOvr>
    <a:masterClrMapping/>
  </p:clrMapOvr>
  <mc:AlternateContent xmlns:mc="http://schemas.openxmlformats.org/markup-compatibility/2006" xmlns:p14="http://schemas.microsoft.com/office/powerpoint/2010/main">
    <mc:Choice Requires="p14">
      <p:transition spd="slow" p14:dur="2000" advTm="21189"/>
    </mc:Choice>
    <mc:Fallback xmlns="">
      <p:transition spd="slow" advTm="21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EF60C2-575B-200D-E1CA-6DF47319E981}"/>
              </a:ext>
            </a:extLst>
          </p:cNvPr>
          <p:cNvSpPr>
            <a:spLocks noGrp="1"/>
          </p:cNvSpPr>
          <p:nvPr>
            <p:ph type="title"/>
          </p:nvPr>
        </p:nvSpPr>
        <p:spPr>
          <a:xfrm>
            <a:off x="5297762" y="329184"/>
            <a:ext cx="6251110" cy="1783080"/>
          </a:xfrm>
        </p:spPr>
        <p:txBody>
          <a:bodyPr anchor="b">
            <a:normAutofit/>
          </a:bodyPr>
          <a:lstStyle/>
          <a:p>
            <a:r>
              <a:rPr lang="en-US" sz="5400"/>
              <a:t>Introduction</a:t>
            </a:r>
          </a:p>
        </p:txBody>
      </p:sp>
      <p:pic>
        <p:nvPicPr>
          <p:cNvPr id="5" name="Picture 4" descr="Desk with stethoscope and computer keyboard">
            <a:extLst>
              <a:ext uri="{FF2B5EF4-FFF2-40B4-BE49-F238E27FC236}">
                <a16:creationId xmlns:a16="http://schemas.microsoft.com/office/drawing/2014/main" id="{ED0AD3BB-3337-3F99-A984-EF80030C194E}"/>
              </a:ext>
            </a:extLst>
          </p:cNvPr>
          <p:cNvPicPr>
            <a:picLocks noChangeAspect="1"/>
          </p:cNvPicPr>
          <p:nvPr/>
        </p:nvPicPr>
        <p:blipFill rotWithShape="1">
          <a:blip r:embed="rId5"/>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9A137D-5B87-4691-AD10-69AA77344799}"/>
              </a:ext>
            </a:extLst>
          </p:cNvPr>
          <p:cNvSpPr>
            <a:spLocks noGrp="1"/>
          </p:cNvSpPr>
          <p:nvPr>
            <p:ph idx="1"/>
          </p:nvPr>
        </p:nvSpPr>
        <p:spPr>
          <a:xfrm>
            <a:off x="5297762" y="2965332"/>
            <a:ext cx="6251110" cy="2257453"/>
          </a:xfrm>
        </p:spPr>
        <p:txBody>
          <a:bodyPr>
            <a:normAutofit/>
          </a:bodyPr>
          <a:lstStyle/>
          <a:p>
            <a:r>
              <a:rPr lang="en-US" sz="1800" dirty="0"/>
              <a:t>In this digital age, health care is significantly influenced by technological advancements. Among these, Computer Vision (CV) and Clinical Natural Language Processing (NLP) stand out for their ability to interpret clinical records and enhance healthcare outcomes</a:t>
            </a:r>
          </a:p>
        </p:txBody>
      </p:sp>
      <p:pic>
        <p:nvPicPr>
          <p:cNvPr id="65" name="Video 64">
            <a:hlinkClick r:id="" action="ppaction://media"/>
            <a:extLst>
              <a:ext uri="{FF2B5EF4-FFF2-40B4-BE49-F238E27FC236}">
                <a16:creationId xmlns:a16="http://schemas.microsoft.com/office/drawing/2014/main" id="{51DA80A1-6F65-B446-9916-FB3556D510A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pic>
        <p:nvPicPr>
          <p:cNvPr id="66" name="Video 65">
            <a:hlinkClick r:id="" action="ppaction://media"/>
            <a:extLst>
              <a:ext uri="{FF2B5EF4-FFF2-40B4-BE49-F238E27FC236}">
                <a16:creationId xmlns:a16="http://schemas.microsoft.com/office/drawing/2014/main" id="{1D108859-698A-ED7D-F326-6E37A83FD87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8650404"/>
      </p:ext>
    </p:extLst>
  </p:cSld>
  <p:clrMapOvr>
    <a:masterClrMapping/>
  </p:clrMapOvr>
  <mc:AlternateContent xmlns:mc="http://schemas.openxmlformats.org/markup-compatibility/2006" xmlns:p14="http://schemas.microsoft.com/office/powerpoint/2010/main">
    <mc:Choice Requires="p14">
      <p:transition spd="slow" p14:dur="2000" advTm="20283"/>
    </mc:Choice>
    <mc:Fallback xmlns="">
      <p:transition spd="slow" advTm="20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5"/>
                </p:tgtEl>
              </p:cMediaNode>
            </p:video>
            <p:seq concurrent="1" nextAc="seek">
              <p:cTn id="11" restart="whenNotActive" fill="hold" evtFilter="cancelBubble" nodeType="interactiveSeq">
                <p:stCondLst>
                  <p:cond evt="onClick" delay="0">
                    <p:tgtEl>
                      <p:spTgt spid="6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5"/>
                                        </p:tgtEl>
                                      </p:cBhvr>
                                    </p:cmd>
                                  </p:childTnLst>
                                </p:cTn>
                              </p:par>
                            </p:childTnLst>
                          </p:cTn>
                        </p:par>
                      </p:childTnLst>
                    </p:cTn>
                  </p:par>
                </p:childTnLst>
              </p:cTn>
              <p:nextCondLst>
                <p:cond evt="onClick" delay="0">
                  <p:tgtEl>
                    <p:spTgt spid="65"/>
                  </p:tgtEl>
                </p:cond>
              </p:nextCondLst>
            </p:seq>
            <p:video>
              <p:cMediaNode vol="80000">
                <p:cTn id="16" fill="hold" display="0">
                  <p:stCondLst>
                    <p:cond delay="indefinite"/>
                  </p:stCondLst>
                </p:cTn>
                <p:tgtEl>
                  <p:spTgt spid="66"/>
                </p:tgtEl>
              </p:cMediaNode>
            </p:video>
            <p:seq concurrent="1" nextAc="seek">
              <p:cTn id="17" restart="whenNotActive" fill="hold" evtFilter="cancelBubble" nodeType="interactiveSeq">
                <p:stCondLst>
                  <p:cond evt="onClick" delay="0">
                    <p:tgtEl>
                      <p:spTgt spid="6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6"/>
                                        </p:tgtEl>
                                      </p:cBhvr>
                                    </p:cmd>
                                  </p:childTnLst>
                                </p:cTn>
                              </p:par>
                            </p:childTnLst>
                          </p:cTn>
                        </p:par>
                      </p:childTnLst>
                    </p:cTn>
                  </p:par>
                </p:childTnLst>
              </p:cTn>
              <p:nextCondLst>
                <p:cond evt="onClick" delay="0">
                  <p:tgtEl>
                    <p:spTgt spid="6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D121F94-FCED-28F3-9B90-4851B8A9BC66}"/>
              </a:ext>
            </a:extLst>
          </p:cNvPr>
          <p:cNvSpPr>
            <a:spLocks noGrp="1"/>
          </p:cNvSpPr>
          <p:nvPr>
            <p:ph type="title"/>
          </p:nvPr>
        </p:nvSpPr>
        <p:spPr>
          <a:xfrm>
            <a:off x="2225036" y="1111904"/>
            <a:ext cx="5754696" cy="1837349"/>
          </a:xfrm>
        </p:spPr>
        <p:txBody>
          <a:bodyPr>
            <a:normAutofit/>
          </a:bodyPr>
          <a:lstStyle/>
          <a:p>
            <a:pPr algn="ctr"/>
            <a:r>
              <a:rPr lang="en-US" sz="3600" dirty="0">
                <a:solidFill>
                  <a:schemeClr val="tx2"/>
                </a:solidFill>
              </a:rPr>
              <a:t>Historic Context</a:t>
            </a:r>
          </a:p>
        </p:txBody>
      </p:sp>
      <p:sp>
        <p:nvSpPr>
          <p:cNvPr id="3" name="Content Placeholder 2">
            <a:extLst>
              <a:ext uri="{FF2B5EF4-FFF2-40B4-BE49-F238E27FC236}">
                <a16:creationId xmlns:a16="http://schemas.microsoft.com/office/drawing/2014/main" id="{04E92E1B-99B6-1CB9-1EEB-F861CDD54545}"/>
              </a:ext>
            </a:extLst>
          </p:cNvPr>
          <p:cNvSpPr>
            <a:spLocks noGrp="1"/>
          </p:cNvSpPr>
          <p:nvPr>
            <p:ph idx="1"/>
          </p:nvPr>
        </p:nvSpPr>
        <p:spPr>
          <a:xfrm>
            <a:off x="3330924" y="2569443"/>
            <a:ext cx="5754697" cy="3611035"/>
          </a:xfrm>
        </p:spPr>
        <p:txBody>
          <a:bodyPr anchor="t">
            <a:normAutofit/>
          </a:bodyPr>
          <a:lstStyle/>
          <a:p>
            <a:r>
              <a:rPr lang="en-US" sz="1800" dirty="0">
                <a:solidFill>
                  <a:schemeClr val="tx2"/>
                </a:solidFill>
              </a:rPr>
              <a:t>The journey of CV and NLP in healthcare is characterized by significant evolution. From basic tasks like edge detection to understanding complete medical scenes, CV has made remarkable progress. Simultaneously, NLP has become instrumental in providing accurate diagnoses and personalized treatments</a:t>
            </a: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Video 10">
            <a:hlinkClick r:id="" action="ppaction://media"/>
            <a:extLst>
              <a:ext uri="{FF2B5EF4-FFF2-40B4-BE49-F238E27FC236}">
                <a16:creationId xmlns:a16="http://schemas.microsoft.com/office/drawing/2014/main" id="{E8FA2B71-3528-BA2F-4268-4E2B39CA13D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3931316"/>
      </p:ext>
    </p:extLst>
  </p:cSld>
  <p:clrMapOvr>
    <a:masterClrMapping/>
  </p:clrMapOvr>
  <mc:AlternateContent xmlns:mc="http://schemas.openxmlformats.org/markup-compatibility/2006" xmlns:p14="http://schemas.microsoft.com/office/powerpoint/2010/main">
    <mc:Choice Requires="p14">
      <p:transition spd="slow" p14:dur="2000" advTm="23828"/>
    </mc:Choice>
    <mc:Fallback xmlns="">
      <p:transition spd="slow" advTm="23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an of a human brain in a neurology clinic">
            <a:extLst>
              <a:ext uri="{FF2B5EF4-FFF2-40B4-BE49-F238E27FC236}">
                <a16:creationId xmlns:a16="http://schemas.microsoft.com/office/drawing/2014/main" id="{E348DCD9-2024-AD5B-32B5-66232A7EB6C6}"/>
              </a:ext>
            </a:extLst>
          </p:cNvPr>
          <p:cNvPicPr>
            <a:picLocks noChangeAspect="1"/>
          </p:cNvPicPr>
          <p:nvPr/>
        </p:nvPicPr>
        <p:blipFill rotWithShape="1">
          <a:blip r:embed="rId5"/>
          <a:srcRect l="4083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53D024-0A53-3F85-2BB8-E6C642240EAD}"/>
              </a:ext>
            </a:extLst>
          </p:cNvPr>
          <p:cNvSpPr>
            <a:spLocks noGrp="1"/>
          </p:cNvSpPr>
          <p:nvPr>
            <p:ph type="title"/>
          </p:nvPr>
        </p:nvSpPr>
        <p:spPr>
          <a:xfrm>
            <a:off x="6115317" y="405685"/>
            <a:ext cx="5464968" cy="1559301"/>
          </a:xfrm>
        </p:spPr>
        <p:txBody>
          <a:bodyPr>
            <a:normAutofit/>
          </a:bodyPr>
          <a:lstStyle/>
          <a:p>
            <a:r>
              <a:rPr lang="en-US" sz="4000" dirty="0"/>
              <a:t>Current Trends</a:t>
            </a:r>
          </a:p>
        </p:txBody>
      </p:sp>
      <p:sp>
        <p:nvSpPr>
          <p:cNvPr id="3" name="Content Placeholder 2">
            <a:extLst>
              <a:ext uri="{FF2B5EF4-FFF2-40B4-BE49-F238E27FC236}">
                <a16:creationId xmlns:a16="http://schemas.microsoft.com/office/drawing/2014/main" id="{36BF783B-D530-6B81-AABD-2E544065AF01}"/>
              </a:ext>
            </a:extLst>
          </p:cNvPr>
          <p:cNvSpPr>
            <a:spLocks noGrp="1"/>
          </p:cNvSpPr>
          <p:nvPr>
            <p:ph idx="1"/>
          </p:nvPr>
        </p:nvSpPr>
        <p:spPr>
          <a:xfrm>
            <a:off x="6115317" y="2285999"/>
            <a:ext cx="5247340" cy="3954079"/>
          </a:xfrm>
        </p:spPr>
        <p:txBody>
          <a:bodyPr anchor="ctr">
            <a:normAutofit/>
          </a:bodyPr>
          <a:lstStyle/>
          <a:p>
            <a:r>
              <a:rPr lang="en-US" sz="1800" dirty="0"/>
              <a:t>CV is now pivotal in diagnostic radiology, aiding in detecting anomalies in medical imaging. Meanwhile, NLP extracts crucial information from unstructured healthcare data, such as electronic health records. These technologies often match or surpass the accuracy of expert physicians, reducing diagnostic errors.</a:t>
            </a:r>
          </a:p>
        </p:txBody>
      </p:sp>
      <p:pic>
        <p:nvPicPr>
          <p:cNvPr id="21" name="Video 20">
            <a:hlinkClick r:id="" action="ppaction://media"/>
            <a:extLst>
              <a:ext uri="{FF2B5EF4-FFF2-40B4-BE49-F238E27FC236}">
                <a16:creationId xmlns:a16="http://schemas.microsoft.com/office/drawing/2014/main" id="{7CA0225B-679A-896B-2371-BD5D6B44707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3968549"/>
      </p:ext>
    </p:extLst>
  </p:cSld>
  <p:clrMapOvr>
    <a:masterClrMapping/>
  </p:clrMapOvr>
  <mc:AlternateContent xmlns:mc="http://schemas.openxmlformats.org/markup-compatibility/2006" xmlns:p14="http://schemas.microsoft.com/office/powerpoint/2010/main">
    <mc:Choice Requires="p14">
      <p:transition spd="slow" p14:dur="2000" advTm="23856"/>
    </mc:Choice>
    <mc:Fallback xmlns="">
      <p:transition spd="slow" advTm="2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C3C67B97-BC9B-E6DE-CBD5-9FF6FAEEED66}"/>
              </a:ext>
            </a:extLst>
          </p:cNvPr>
          <p:cNvPicPr>
            <a:picLocks noChangeAspect="1"/>
          </p:cNvPicPr>
          <p:nvPr/>
        </p:nvPicPr>
        <p:blipFill rotWithShape="1">
          <a:blip r:embed="rId5"/>
          <a:srcRect l="28949" r="23049"/>
          <a:stretch/>
        </p:blipFill>
        <p:spPr>
          <a:xfrm>
            <a:off x="-9527" y="3725"/>
            <a:ext cx="5846165" cy="6850548"/>
          </a:xfrm>
          <a:prstGeom prst="rect">
            <a:avLst/>
          </a:prstGeom>
        </p:spPr>
      </p:pic>
      <p:grpSp>
        <p:nvGrpSpPr>
          <p:cNvPr id="11" name="Group 10">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12" name="Freeform: Shape 11">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5" name="Freeform: Shape 14">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7FB1CDC9-DAF9-4714-E53E-14A9C11B924B}"/>
              </a:ext>
            </a:extLst>
          </p:cNvPr>
          <p:cNvSpPr>
            <a:spLocks noGrp="1"/>
          </p:cNvSpPr>
          <p:nvPr>
            <p:ph type="title"/>
          </p:nvPr>
        </p:nvSpPr>
        <p:spPr>
          <a:xfrm>
            <a:off x="6094105" y="802955"/>
            <a:ext cx="4977976" cy="1454051"/>
          </a:xfrm>
        </p:spPr>
        <p:txBody>
          <a:bodyPr anchor="b">
            <a:normAutofit/>
          </a:bodyPr>
          <a:lstStyle/>
          <a:p>
            <a:r>
              <a:rPr lang="en-US" sz="3600">
                <a:solidFill>
                  <a:schemeClr val="tx2"/>
                </a:solidFill>
              </a:rPr>
              <a:t>Future Outlook </a:t>
            </a:r>
          </a:p>
        </p:txBody>
      </p:sp>
      <p:sp>
        <p:nvSpPr>
          <p:cNvPr id="3" name="Content Placeholder 2">
            <a:extLst>
              <a:ext uri="{FF2B5EF4-FFF2-40B4-BE49-F238E27FC236}">
                <a16:creationId xmlns:a16="http://schemas.microsoft.com/office/drawing/2014/main" id="{5059140E-CBAF-3B2D-B61F-677D71808D47}"/>
              </a:ext>
            </a:extLst>
          </p:cNvPr>
          <p:cNvSpPr>
            <a:spLocks noGrp="1"/>
          </p:cNvSpPr>
          <p:nvPr>
            <p:ph idx="1"/>
          </p:nvPr>
        </p:nvSpPr>
        <p:spPr>
          <a:xfrm>
            <a:off x="6090574" y="2141035"/>
            <a:ext cx="4977578" cy="2977376"/>
          </a:xfrm>
        </p:spPr>
        <p:txBody>
          <a:bodyPr anchor="ctr">
            <a:normAutofit/>
          </a:bodyPr>
          <a:lstStyle/>
          <a:p>
            <a:r>
              <a:rPr lang="en-US" sz="1800" dirty="0">
                <a:solidFill>
                  <a:schemeClr val="tx2"/>
                </a:solidFill>
              </a:rPr>
              <a:t>Advancements in AI and machine learning are set to further enhance CV and NLP capabilities, leading to more integrated and accurate systems. This progress promises automated diagnostic systems and more efficient patient data management</a:t>
            </a:r>
          </a:p>
        </p:txBody>
      </p:sp>
      <p:pic>
        <p:nvPicPr>
          <p:cNvPr id="4" name="Video 3">
            <a:hlinkClick r:id="" action="ppaction://media"/>
            <a:extLst>
              <a:ext uri="{FF2B5EF4-FFF2-40B4-BE49-F238E27FC236}">
                <a16:creationId xmlns:a16="http://schemas.microsoft.com/office/drawing/2014/main" id="{62AEF9D7-8F10-E4B3-5BFC-E63511C358F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47578704"/>
      </p:ext>
    </p:extLst>
  </p:cSld>
  <p:clrMapOvr>
    <a:masterClrMapping/>
  </p:clrMapOvr>
  <mc:AlternateContent xmlns:mc="http://schemas.openxmlformats.org/markup-compatibility/2006" xmlns:p14="http://schemas.microsoft.com/office/powerpoint/2010/main">
    <mc:Choice Requires="p14">
      <p:transition spd="slow" p14:dur="2000" advTm="22767"/>
    </mc:Choice>
    <mc:Fallback xmlns="">
      <p:transition spd="slow" advTm="22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B4C0C7-2745-46BE-B15F-E50582545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64CB9-427C-4878-2586-56BED0B0FFE7}"/>
              </a:ext>
            </a:extLst>
          </p:cNvPr>
          <p:cNvSpPr>
            <a:spLocks noGrp="1"/>
          </p:cNvSpPr>
          <p:nvPr>
            <p:ph type="title"/>
          </p:nvPr>
        </p:nvSpPr>
        <p:spPr>
          <a:xfrm>
            <a:off x="6094105" y="802955"/>
            <a:ext cx="4977976" cy="1454051"/>
          </a:xfrm>
        </p:spPr>
        <p:txBody>
          <a:bodyPr anchor="b">
            <a:normAutofit/>
          </a:bodyPr>
          <a:lstStyle/>
          <a:p>
            <a:r>
              <a:rPr lang="en-US" sz="3600">
                <a:solidFill>
                  <a:schemeClr val="tx2"/>
                </a:solidFill>
              </a:rPr>
              <a:t>Opportunities for Cotiviti</a:t>
            </a:r>
          </a:p>
        </p:txBody>
      </p:sp>
      <p:pic>
        <p:nvPicPr>
          <p:cNvPr id="5" name="Picture 4" descr="Graph">
            <a:extLst>
              <a:ext uri="{FF2B5EF4-FFF2-40B4-BE49-F238E27FC236}">
                <a16:creationId xmlns:a16="http://schemas.microsoft.com/office/drawing/2014/main" id="{C512CCEB-F8B6-A849-7231-D3BCC726C7E3}"/>
              </a:ext>
            </a:extLst>
          </p:cNvPr>
          <p:cNvPicPr>
            <a:picLocks noChangeAspect="1"/>
          </p:cNvPicPr>
          <p:nvPr/>
        </p:nvPicPr>
        <p:blipFill rotWithShape="1">
          <a:blip r:embed="rId5">
            <a:alphaModFix/>
          </a:blip>
          <a:srcRect l="14510" r="25776"/>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pSp>
        <p:nvGrpSpPr>
          <p:cNvPr id="11" name="Group 10">
            <a:extLst>
              <a:ext uri="{FF2B5EF4-FFF2-40B4-BE49-F238E27FC236}">
                <a16:creationId xmlns:a16="http://schemas.microsoft.com/office/drawing/2014/main" id="{89D8939B-D984-4564-B942-51C44F623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96695"/>
            <a:ext cx="4850918" cy="5212025"/>
            <a:chOff x="0" y="796695"/>
            <a:chExt cx="4850918" cy="5212025"/>
          </a:xfrm>
        </p:grpSpPr>
        <p:sp>
          <p:nvSpPr>
            <p:cNvPr id="12" name="Freeform: Shape 11">
              <a:extLst>
                <a:ext uri="{FF2B5EF4-FFF2-40B4-BE49-F238E27FC236}">
                  <a16:creationId xmlns:a16="http://schemas.microsoft.com/office/drawing/2014/main" id="{93EAFB53-01AA-467C-BE85-D555D06E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926917"/>
              <a:ext cx="4828239" cy="4951702"/>
            </a:xfrm>
            <a:custGeom>
              <a:avLst/>
              <a:gdLst>
                <a:gd name="connsiteX0" fmla="*/ 2407249 w 4828239"/>
                <a:gd name="connsiteY0" fmla="*/ 1168 h 4951702"/>
                <a:gd name="connsiteX1" fmla="*/ 2651971 w 4828239"/>
                <a:gd name="connsiteY1" fmla="*/ 4800 h 4951702"/>
                <a:gd name="connsiteX2" fmla="*/ 3136762 w 4828239"/>
                <a:gd name="connsiteY2" fmla="*/ 80075 h 4951702"/>
                <a:gd name="connsiteX3" fmla="*/ 3598035 w 4828239"/>
                <a:gd name="connsiteY3" fmla="*/ 254778 h 4951702"/>
                <a:gd name="connsiteX4" fmla="*/ 4006734 w 4828239"/>
                <a:gd name="connsiteY4" fmla="*/ 532540 h 4951702"/>
                <a:gd name="connsiteX5" fmla="*/ 4333530 w 4828239"/>
                <a:gd name="connsiteY5" fmla="*/ 900560 h 4951702"/>
                <a:gd name="connsiteX6" fmla="*/ 4368761 w 4828239"/>
                <a:gd name="connsiteY6" fmla="*/ 950864 h 4951702"/>
                <a:gd name="connsiteX7" fmla="*/ 4402539 w 4828239"/>
                <a:gd name="connsiteY7" fmla="*/ 1002077 h 4951702"/>
                <a:gd name="connsiteX8" fmla="*/ 4435319 w 4828239"/>
                <a:gd name="connsiteY8" fmla="*/ 1053834 h 4951702"/>
                <a:gd name="connsiteX9" fmla="*/ 4466918 w 4828239"/>
                <a:gd name="connsiteY9" fmla="*/ 1106317 h 4951702"/>
                <a:gd name="connsiteX10" fmla="*/ 4582327 w 4828239"/>
                <a:gd name="connsiteY10" fmla="*/ 1322244 h 4951702"/>
                <a:gd name="connsiteX11" fmla="*/ 4740322 w 4828239"/>
                <a:gd name="connsiteY11" fmla="*/ 1783517 h 4951702"/>
                <a:gd name="connsiteX12" fmla="*/ 4777370 w 4828239"/>
                <a:gd name="connsiteY12" fmla="*/ 2023507 h 4951702"/>
                <a:gd name="connsiteX13" fmla="*/ 4801432 w 4828239"/>
                <a:gd name="connsiteY13" fmla="*/ 2263678 h 4951702"/>
                <a:gd name="connsiteX14" fmla="*/ 4820591 w 4828239"/>
                <a:gd name="connsiteY14" fmla="*/ 2503848 h 4951702"/>
                <a:gd name="connsiteX15" fmla="*/ 4824496 w 4828239"/>
                <a:gd name="connsiteY15" fmla="*/ 2564050 h 4951702"/>
                <a:gd name="connsiteX16" fmla="*/ 4826221 w 4828239"/>
                <a:gd name="connsiteY16" fmla="*/ 2595013 h 4951702"/>
                <a:gd name="connsiteX17" fmla="*/ 4827492 w 4828239"/>
                <a:gd name="connsiteY17" fmla="*/ 2626522 h 4951702"/>
                <a:gd name="connsiteX18" fmla="*/ 4825767 w 4828239"/>
                <a:gd name="connsiteY18" fmla="*/ 2753462 h 4951702"/>
                <a:gd name="connsiteX19" fmla="*/ 4696465 w 4828239"/>
                <a:gd name="connsiteY19" fmla="*/ 3252055 h 4951702"/>
                <a:gd name="connsiteX20" fmla="*/ 4409077 w 4828239"/>
                <a:gd name="connsiteY20" fmla="*/ 3675464 h 4951702"/>
                <a:gd name="connsiteX21" fmla="*/ 4233920 w 4828239"/>
                <a:gd name="connsiteY21" fmla="*/ 3851983 h 4951702"/>
                <a:gd name="connsiteX22" fmla="*/ 4051318 w 4828239"/>
                <a:gd name="connsiteY22" fmla="*/ 4012430 h 4951702"/>
                <a:gd name="connsiteX23" fmla="*/ 3680392 w 4828239"/>
                <a:gd name="connsiteY23" fmla="*/ 4301543 h 4951702"/>
                <a:gd name="connsiteX24" fmla="*/ 3587048 w 4828239"/>
                <a:gd name="connsiteY24" fmla="*/ 4372096 h 4951702"/>
                <a:gd name="connsiteX25" fmla="*/ 3491161 w 4828239"/>
                <a:gd name="connsiteY25" fmla="*/ 4443103 h 4951702"/>
                <a:gd name="connsiteX26" fmla="*/ 3392914 w 4828239"/>
                <a:gd name="connsiteY26" fmla="*/ 4513202 h 4951702"/>
                <a:gd name="connsiteX27" fmla="*/ 3291579 w 4828239"/>
                <a:gd name="connsiteY27" fmla="*/ 4581303 h 4951702"/>
                <a:gd name="connsiteX28" fmla="*/ 3078830 w 4828239"/>
                <a:gd name="connsiteY28" fmla="*/ 4709153 h 4951702"/>
                <a:gd name="connsiteX29" fmla="*/ 2850010 w 4828239"/>
                <a:gd name="connsiteY29" fmla="*/ 4817842 h 4951702"/>
                <a:gd name="connsiteX30" fmla="*/ 2352052 w 4828239"/>
                <a:gd name="connsiteY30" fmla="*/ 4942876 h 4951702"/>
                <a:gd name="connsiteX31" fmla="*/ 2223840 w 4828239"/>
                <a:gd name="connsiteY31" fmla="*/ 4950958 h 4951702"/>
                <a:gd name="connsiteX32" fmla="*/ 2191787 w 4828239"/>
                <a:gd name="connsiteY32" fmla="*/ 4951684 h 4951702"/>
                <a:gd name="connsiteX33" fmla="*/ 2159825 w 4828239"/>
                <a:gd name="connsiteY33" fmla="*/ 4951503 h 4951702"/>
                <a:gd name="connsiteX34" fmla="*/ 2127953 w 4828239"/>
                <a:gd name="connsiteY34" fmla="*/ 4951139 h 4951702"/>
                <a:gd name="connsiteX35" fmla="*/ 2096990 w 4828239"/>
                <a:gd name="connsiteY35" fmla="*/ 4949959 h 4951702"/>
                <a:gd name="connsiteX36" fmla="*/ 1849646 w 4828239"/>
                <a:gd name="connsiteY36" fmla="*/ 4930255 h 4951702"/>
                <a:gd name="connsiteX37" fmla="*/ 1603845 w 4828239"/>
                <a:gd name="connsiteY37" fmla="*/ 4886852 h 4951702"/>
                <a:gd name="connsiteX38" fmla="*/ 1362403 w 4828239"/>
                <a:gd name="connsiteY38" fmla="*/ 4818841 h 4951702"/>
                <a:gd name="connsiteX39" fmla="*/ 900222 w 4828239"/>
                <a:gd name="connsiteY39" fmla="*/ 4614355 h 4951702"/>
                <a:gd name="connsiteX40" fmla="*/ 510682 w 4828239"/>
                <a:gd name="connsiteY40" fmla="*/ 4296004 h 4951702"/>
                <a:gd name="connsiteX41" fmla="*/ 352778 w 4828239"/>
                <a:gd name="connsiteY41" fmla="*/ 4104412 h 4951702"/>
                <a:gd name="connsiteX42" fmla="*/ 214850 w 4828239"/>
                <a:gd name="connsiteY42" fmla="*/ 3901561 h 4951702"/>
                <a:gd name="connsiteX43" fmla="*/ 182615 w 4828239"/>
                <a:gd name="connsiteY43" fmla="*/ 3849894 h 4951702"/>
                <a:gd name="connsiteX44" fmla="*/ 151833 w 4828239"/>
                <a:gd name="connsiteY44" fmla="*/ 3799772 h 4951702"/>
                <a:gd name="connsiteX45" fmla="*/ 91087 w 4828239"/>
                <a:gd name="connsiteY45" fmla="*/ 3702614 h 4951702"/>
                <a:gd name="connsiteX46" fmla="*/ 0 w 4828239"/>
                <a:gd name="connsiteY46" fmla="*/ 3558952 h 4951702"/>
                <a:gd name="connsiteX47" fmla="*/ 0 w 4828239"/>
                <a:gd name="connsiteY47" fmla="*/ 3152786 h 4951702"/>
                <a:gd name="connsiteX48" fmla="*/ 21078 w 4828239"/>
                <a:gd name="connsiteY48" fmla="*/ 3185589 h 4951702"/>
                <a:gd name="connsiteX49" fmla="*/ 159097 w 4828239"/>
                <a:gd name="connsiteY49" fmla="*/ 3365285 h 4951702"/>
                <a:gd name="connsiteX50" fmla="*/ 308466 w 4828239"/>
                <a:gd name="connsiteY50" fmla="*/ 3546344 h 4951702"/>
                <a:gd name="connsiteX51" fmla="*/ 382742 w 4828239"/>
                <a:gd name="connsiteY51" fmla="*/ 3640869 h 4951702"/>
                <a:gd name="connsiteX52" fmla="*/ 418427 w 4828239"/>
                <a:gd name="connsiteY52" fmla="*/ 3687269 h 4951702"/>
                <a:gd name="connsiteX53" fmla="*/ 453386 w 4828239"/>
                <a:gd name="connsiteY53" fmla="*/ 3731671 h 4951702"/>
                <a:gd name="connsiteX54" fmla="*/ 753758 w 4828239"/>
                <a:gd name="connsiteY54" fmla="*/ 4059829 h 4951702"/>
                <a:gd name="connsiteX55" fmla="*/ 913479 w 4828239"/>
                <a:gd name="connsiteY55" fmla="*/ 4207472 h 4951702"/>
                <a:gd name="connsiteX56" fmla="*/ 1080736 w 4828239"/>
                <a:gd name="connsiteY56" fmla="*/ 4343584 h 4951702"/>
                <a:gd name="connsiteX57" fmla="*/ 1454385 w 4828239"/>
                <a:gd name="connsiteY57" fmla="*/ 4558875 h 4951702"/>
                <a:gd name="connsiteX58" fmla="*/ 1663411 w 4828239"/>
                <a:gd name="connsiteY58" fmla="*/ 4619712 h 4951702"/>
                <a:gd name="connsiteX59" fmla="*/ 1716984 w 4828239"/>
                <a:gd name="connsiteY59" fmla="*/ 4630427 h 4951702"/>
                <a:gd name="connsiteX60" fmla="*/ 1771011 w 4828239"/>
                <a:gd name="connsiteY60" fmla="*/ 4639417 h 4951702"/>
                <a:gd name="connsiteX61" fmla="*/ 1880064 w 4828239"/>
                <a:gd name="connsiteY61" fmla="*/ 4652311 h 4951702"/>
                <a:gd name="connsiteX62" fmla="*/ 1934909 w 4828239"/>
                <a:gd name="connsiteY62" fmla="*/ 4656487 h 4951702"/>
                <a:gd name="connsiteX63" fmla="*/ 1989935 w 4828239"/>
                <a:gd name="connsiteY63" fmla="*/ 4659393 h 4951702"/>
                <a:gd name="connsiteX64" fmla="*/ 2045142 w 4828239"/>
                <a:gd name="connsiteY64" fmla="*/ 4660664 h 4951702"/>
                <a:gd name="connsiteX65" fmla="*/ 2100440 w 4828239"/>
                <a:gd name="connsiteY65" fmla="*/ 4660392 h 4951702"/>
                <a:gd name="connsiteX66" fmla="*/ 2128135 w 4828239"/>
                <a:gd name="connsiteY66" fmla="*/ 4660119 h 4951702"/>
                <a:gd name="connsiteX67" fmla="*/ 2154831 w 4828239"/>
                <a:gd name="connsiteY67" fmla="*/ 4658939 h 4951702"/>
                <a:gd name="connsiteX68" fmla="*/ 2181436 w 4828239"/>
                <a:gd name="connsiteY68" fmla="*/ 4657577 h 4951702"/>
                <a:gd name="connsiteX69" fmla="*/ 2207950 w 4828239"/>
                <a:gd name="connsiteY69" fmla="*/ 4655398 h 4951702"/>
                <a:gd name="connsiteX70" fmla="*/ 2313098 w 4828239"/>
                <a:gd name="connsiteY70" fmla="*/ 4642413 h 4951702"/>
                <a:gd name="connsiteX71" fmla="*/ 2713625 w 4828239"/>
                <a:gd name="connsiteY71" fmla="*/ 4510932 h 4951702"/>
                <a:gd name="connsiteX72" fmla="*/ 3083643 w 4828239"/>
                <a:gd name="connsiteY72" fmla="*/ 4280386 h 4951702"/>
                <a:gd name="connsiteX73" fmla="*/ 3173355 w 4828239"/>
                <a:gd name="connsiteY73" fmla="*/ 4212648 h 4951702"/>
                <a:gd name="connsiteX74" fmla="*/ 3263067 w 4828239"/>
                <a:gd name="connsiteY74" fmla="*/ 4142640 h 4951702"/>
                <a:gd name="connsiteX75" fmla="*/ 3444762 w 4828239"/>
                <a:gd name="connsiteY75" fmla="*/ 3997357 h 4951702"/>
                <a:gd name="connsiteX76" fmla="*/ 3818229 w 4828239"/>
                <a:gd name="connsiteY76" fmla="*/ 3716144 h 4951702"/>
                <a:gd name="connsiteX77" fmla="*/ 4166182 w 4828239"/>
                <a:gd name="connsiteY77" fmla="*/ 3436474 h 4951702"/>
                <a:gd name="connsiteX78" fmla="*/ 4444399 w 4828239"/>
                <a:gd name="connsiteY78" fmla="*/ 3115943 h 4951702"/>
                <a:gd name="connsiteX79" fmla="*/ 4539196 w 4828239"/>
                <a:gd name="connsiteY79" fmla="*/ 2929618 h 4951702"/>
                <a:gd name="connsiteX80" fmla="*/ 4596946 w 4828239"/>
                <a:gd name="connsiteY80" fmla="*/ 2726040 h 4951702"/>
                <a:gd name="connsiteX81" fmla="*/ 4612927 w 4828239"/>
                <a:gd name="connsiteY81" fmla="*/ 2619257 h 4951702"/>
                <a:gd name="connsiteX82" fmla="*/ 4615561 w 4828239"/>
                <a:gd name="connsiteY82" fmla="*/ 2592198 h 4951702"/>
                <a:gd name="connsiteX83" fmla="*/ 4617558 w 4828239"/>
                <a:gd name="connsiteY83" fmla="*/ 2564595 h 4951702"/>
                <a:gd name="connsiteX84" fmla="*/ 4620464 w 4828239"/>
                <a:gd name="connsiteY84" fmla="*/ 2507571 h 4951702"/>
                <a:gd name="connsiteX85" fmla="*/ 4615470 w 4828239"/>
                <a:gd name="connsiteY85" fmla="*/ 2279568 h 4951702"/>
                <a:gd name="connsiteX86" fmla="*/ 4583416 w 4828239"/>
                <a:gd name="connsiteY86" fmla="*/ 2054379 h 4951702"/>
                <a:gd name="connsiteX87" fmla="*/ 4529026 w 4828239"/>
                <a:gd name="connsiteY87" fmla="*/ 1834639 h 4951702"/>
                <a:gd name="connsiteX88" fmla="*/ 4388556 w 4828239"/>
                <a:gd name="connsiteY88" fmla="*/ 1408324 h 4951702"/>
                <a:gd name="connsiteX89" fmla="*/ 4292851 w 4828239"/>
                <a:gd name="connsiteY89" fmla="*/ 1205927 h 4951702"/>
                <a:gd name="connsiteX90" fmla="*/ 4264975 w 4828239"/>
                <a:gd name="connsiteY90" fmla="*/ 1157439 h 4951702"/>
                <a:gd name="connsiteX91" fmla="*/ 4235646 w 4828239"/>
                <a:gd name="connsiteY91" fmla="*/ 1109859 h 4951702"/>
                <a:gd name="connsiteX92" fmla="*/ 4204591 w 4828239"/>
                <a:gd name="connsiteY92" fmla="*/ 1063368 h 4951702"/>
                <a:gd name="connsiteX93" fmla="*/ 4172175 w 4828239"/>
                <a:gd name="connsiteY93" fmla="*/ 1017876 h 4951702"/>
                <a:gd name="connsiteX94" fmla="*/ 3865265 w 4828239"/>
                <a:gd name="connsiteY94" fmla="*/ 697618 h 4951702"/>
                <a:gd name="connsiteX95" fmla="*/ 3495792 w 4828239"/>
                <a:gd name="connsiteY95" fmla="*/ 456267 h 4951702"/>
                <a:gd name="connsiteX96" fmla="*/ 3080011 w 4828239"/>
                <a:gd name="connsiteY96" fmla="*/ 304719 h 4951702"/>
                <a:gd name="connsiteX97" fmla="*/ 2638805 w 4828239"/>
                <a:gd name="connsiteY97" fmla="*/ 241884 h 4951702"/>
                <a:gd name="connsiteX98" fmla="*/ 2191696 w 4828239"/>
                <a:gd name="connsiteY98" fmla="*/ 257865 h 4951702"/>
                <a:gd name="connsiteX99" fmla="*/ 1752851 w 4828239"/>
                <a:gd name="connsiteY99" fmla="*/ 350120 h 4951702"/>
                <a:gd name="connsiteX100" fmla="*/ 1333074 w 4828239"/>
                <a:gd name="connsiteY100" fmla="*/ 510657 h 4951702"/>
                <a:gd name="connsiteX101" fmla="*/ 582960 w 4828239"/>
                <a:gd name="connsiteY101" fmla="*/ 1003893 h 4951702"/>
                <a:gd name="connsiteX102" fmla="*/ 276322 w 4828239"/>
                <a:gd name="connsiteY102" fmla="*/ 1333049 h 4951702"/>
                <a:gd name="connsiteX103" fmla="*/ 33882 w 4828239"/>
                <a:gd name="connsiteY103" fmla="*/ 1711057 h 4951702"/>
                <a:gd name="connsiteX104" fmla="*/ 0 w 4828239"/>
                <a:gd name="connsiteY104" fmla="*/ 1785501 h 4951702"/>
                <a:gd name="connsiteX105" fmla="*/ 0 w 4828239"/>
                <a:gd name="connsiteY105" fmla="*/ 1377082 h 4951702"/>
                <a:gd name="connsiteX106" fmla="*/ 111188 w 4828239"/>
                <a:gd name="connsiteY106" fmla="*/ 1208333 h 4951702"/>
                <a:gd name="connsiteX107" fmla="*/ 431321 w 4828239"/>
                <a:gd name="connsiteY107" fmla="*/ 841539 h 4951702"/>
                <a:gd name="connsiteX108" fmla="*/ 807876 w 4828239"/>
                <a:gd name="connsiteY108" fmla="*/ 533448 h 4951702"/>
                <a:gd name="connsiteX109" fmla="*/ 1228743 w 4828239"/>
                <a:gd name="connsiteY109" fmla="*/ 288828 h 4951702"/>
                <a:gd name="connsiteX110" fmla="*/ 2163003 w 4828239"/>
                <a:gd name="connsiteY110" fmla="*/ 19056 h 4951702"/>
                <a:gd name="connsiteX111" fmla="*/ 2407249 w 4828239"/>
                <a:gd name="connsiteY111" fmla="*/ 1168 h 495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828239" h="4951702">
                  <a:moveTo>
                    <a:pt x="2407249" y="1168"/>
                  </a:moveTo>
                  <a:cubicBezTo>
                    <a:pt x="2488914" y="-1193"/>
                    <a:pt x="2570658" y="33"/>
                    <a:pt x="2651971" y="4800"/>
                  </a:cubicBezTo>
                  <a:cubicBezTo>
                    <a:pt x="2814869" y="14698"/>
                    <a:pt x="2977677" y="38942"/>
                    <a:pt x="3136762" y="80075"/>
                  </a:cubicBezTo>
                  <a:cubicBezTo>
                    <a:pt x="3295846" y="121117"/>
                    <a:pt x="3451209" y="179231"/>
                    <a:pt x="3598035" y="254778"/>
                  </a:cubicBezTo>
                  <a:cubicBezTo>
                    <a:pt x="3744680" y="330325"/>
                    <a:pt x="3883516" y="422670"/>
                    <a:pt x="4006734" y="532540"/>
                  </a:cubicBezTo>
                  <a:cubicBezTo>
                    <a:pt x="4130043" y="642320"/>
                    <a:pt x="4238460" y="767354"/>
                    <a:pt x="4333530" y="900560"/>
                  </a:cubicBezTo>
                  <a:lnTo>
                    <a:pt x="4368761" y="950864"/>
                  </a:lnTo>
                  <a:lnTo>
                    <a:pt x="4402539" y="1002077"/>
                  </a:lnTo>
                  <a:cubicBezTo>
                    <a:pt x="4413436" y="1019329"/>
                    <a:pt x="4424604" y="1036491"/>
                    <a:pt x="4435319" y="1053834"/>
                  </a:cubicBezTo>
                  <a:lnTo>
                    <a:pt x="4466918" y="1106317"/>
                  </a:lnTo>
                  <a:cubicBezTo>
                    <a:pt x="4508233" y="1176779"/>
                    <a:pt x="4547187" y="1248604"/>
                    <a:pt x="4582327" y="1322244"/>
                  </a:cubicBezTo>
                  <a:cubicBezTo>
                    <a:pt x="4652789" y="1469524"/>
                    <a:pt x="4707088" y="1624523"/>
                    <a:pt x="4740322" y="1783517"/>
                  </a:cubicBezTo>
                  <a:cubicBezTo>
                    <a:pt x="4756848" y="1863060"/>
                    <a:pt x="4768380" y="1943238"/>
                    <a:pt x="4777370" y="2023507"/>
                  </a:cubicBezTo>
                  <a:cubicBezTo>
                    <a:pt x="4786540" y="2103685"/>
                    <a:pt x="4793895" y="2183772"/>
                    <a:pt x="4801432" y="2263678"/>
                  </a:cubicBezTo>
                  <a:cubicBezTo>
                    <a:pt x="4808605" y="2343674"/>
                    <a:pt x="4814961" y="2423670"/>
                    <a:pt x="4820591" y="2503848"/>
                  </a:cubicBezTo>
                  <a:lnTo>
                    <a:pt x="4824496" y="2564050"/>
                  </a:lnTo>
                  <a:cubicBezTo>
                    <a:pt x="4825222" y="2573947"/>
                    <a:pt x="4825676" y="2584571"/>
                    <a:pt x="4826221" y="2595013"/>
                  </a:cubicBezTo>
                  <a:cubicBezTo>
                    <a:pt x="4826766" y="2605455"/>
                    <a:pt x="4827311" y="2615989"/>
                    <a:pt x="4827492" y="2626522"/>
                  </a:cubicBezTo>
                  <a:cubicBezTo>
                    <a:pt x="4828854" y="2668563"/>
                    <a:pt x="4828400" y="2710967"/>
                    <a:pt x="4825767" y="2753462"/>
                  </a:cubicBezTo>
                  <a:cubicBezTo>
                    <a:pt x="4815960" y="2923534"/>
                    <a:pt x="4770287" y="3094877"/>
                    <a:pt x="4696465" y="3252055"/>
                  </a:cubicBezTo>
                  <a:cubicBezTo>
                    <a:pt x="4622825" y="3409687"/>
                    <a:pt x="4521308" y="3551156"/>
                    <a:pt x="4409077" y="3675464"/>
                  </a:cubicBezTo>
                  <a:cubicBezTo>
                    <a:pt x="4352961" y="3737845"/>
                    <a:pt x="4294031" y="3796321"/>
                    <a:pt x="4233920" y="3851983"/>
                  </a:cubicBezTo>
                  <a:cubicBezTo>
                    <a:pt x="4173809" y="3907645"/>
                    <a:pt x="4112882" y="3961218"/>
                    <a:pt x="4051318" y="4012430"/>
                  </a:cubicBezTo>
                  <a:cubicBezTo>
                    <a:pt x="3928463" y="4115308"/>
                    <a:pt x="3802884" y="4209107"/>
                    <a:pt x="3680392" y="4301543"/>
                  </a:cubicBezTo>
                  <a:lnTo>
                    <a:pt x="3587048" y="4372096"/>
                  </a:lnTo>
                  <a:cubicBezTo>
                    <a:pt x="3555449" y="4395795"/>
                    <a:pt x="3523578" y="4419676"/>
                    <a:pt x="3491161" y="4443103"/>
                  </a:cubicBezTo>
                  <a:cubicBezTo>
                    <a:pt x="3458836" y="4466621"/>
                    <a:pt x="3426147" y="4490047"/>
                    <a:pt x="3392914" y="4513202"/>
                  </a:cubicBezTo>
                  <a:cubicBezTo>
                    <a:pt x="3359590" y="4536175"/>
                    <a:pt x="3325993" y="4558966"/>
                    <a:pt x="3291579" y="4581303"/>
                  </a:cubicBezTo>
                  <a:cubicBezTo>
                    <a:pt x="3223114" y="4626069"/>
                    <a:pt x="3152471" y="4669472"/>
                    <a:pt x="3078830" y="4709153"/>
                  </a:cubicBezTo>
                  <a:cubicBezTo>
                    <a:pt x="3005281" y="4749014"/>
                    <a:pt x="2929189" y="4786061"/>
                    <a:pt x="2850010" y="4817842"/>
                  </a:cubicBezTo>
                  <a:cubicBezTo>
                    <a:pt x="2692378" y="4882312"/>
                    <a:pt x="2523032" y="4925806"/>
                    <a:pt x="2352052" y="4942876"/>
                  </a:cubicBezTo>
                  <a:cubicBezTo>
                    <a:pt x="2309285" y="4946963"/>
                    <a:pt x="2266517" y="4950050"/>
                    <a:pt x="2223840" y="4950958"/>
                  </a:cubicBezTo>
                  <a:lnTo>
                    <a:pt x="2191787" y="4951684"/>
                  </a:lnTo>
                  <a:cubicBezTo>
                    <a:pt x="2181163" y="4951775"/>
                    <a:pt x="2170449" y="4951503"/>
                    <a:pt x="2159825" y="4951503"/>
                  </a:cubicBezTo>
                  <a:lnTo>
                    <a:pt x="2127953" y="4951139"/>
                  </a:lnTo>
                  <a:lnTo>
                    <a:pt x="2096990" y="4949959"/>
                  </a:lnTo>
                  <a:cubicBezTo>
                    <a:pt x="2014542" y="4947326"/>
                    <a:pt x="1931912" y="4940788"/>
                    <a:pt x="1849646" y="4930255"/>
                  </a:cubicBezTo>
                  <a:cubicBezTo>
                    <a:pt x="1767288" y="4920267"/>
                    <a:pt x="1685113" y="4905920"/>
                    <a:pt x="1603845" y="4886852"/>
                  </a:cubicBezTo>
                  <a:cubicBezTo>
                    <a:pt x="1522668" y="4867601"/>
                    <a:pt x="1442127" y="4844811"/>
                    <a:pt x="1362403" y="4818841"/>
                  </a:cubicBezTo>
                  <a:cubicBezTo>
                    <a:pt x="1203228" y="4766449"/>
                    <a:pt x="1045868" y="4701253"/>
                    <a:pt x="900222" y="4614355"/>
                  </a:cubicBezTo>
                  <a:cubicBezTo>
                    <a:pt x="754485" y="4527639"/>
                    <a:pt x="624366" y="4417678"/>
                    <a:pt x="510682" y="4296004"/>
                  </a:cubicBezTo>
                  <a:cubicBezTo>
                    <a:pt x="453568" y="4235258"/>
                    <a:pt x="401629" y="4170607"/>
                    <a:pt x="352778" y="4104412"/>
                  </a:cubicBezTo>
                  <a:cubicBezTo>
                    <a:pt x="304199" y="4037945"/>
                    <a:pt x="257980" y="3970479"/>
                    <a:pt x="214850" y="3901561"/>
                  </a:cubicBezTo>
                  <a:cubicBezTo>
                    <a:pt x="203772" y="3884490"/>
                    <a:pt x="193330" y="3867147"/>
                    <a:pt x="182615" y="3849894"/>
                  </a:cubicBezTo>
                  <a:lnTo>
                    <a:pt x="151833" y="3799772"/>
                  </a:lnTo>
                  <a:cubicBezTo>
                    <a:pt x="132129" y="3767356"/>
                    <a:pt x="111699" y="3735212"/>
                    <a:pt x="91087" y="3702614"/>
                  </a:cubicBezTo>
                  <a:lnTo>
                    <a:pt x="0" y="3558952"/>
                  </a:lnTo>
                  <a:lnTo>
                    <a:pt x="0" y="3152786"/>
                  </a:lnTo>
                  <a:lnTo>
                    <a:pt x="21078" y="3185589"/>
                  </a:lnTo>
                  <a:cubicBezTo>
                    <a:pt x="63392" y="3246607"/>
                    <a:pt x="110427" y="3305810"/>
                    <a:pt x="159097" y="3365285"/>
                  </a:cubicBezTo>
                  <a:cubicBezTo>
                    <a:pt x="207767" y="3424851"/>
                    <a:pt x="258616" y="3484417"/>
                    <a:pt x="308466" y="3546344"/>
                  </a:cubicBezTo>
                  <a:cubicBezTo>
                    <a:pt x="333437" y="3577217"/>
                    <a:pt x="358135" y="3608816"/>
                    <a:pt x="382742" y="3640869"/>
                  </a:cubicBezTo>
                  <a:lnTo>
                    <a:pt x="418427" y="3687269"/>
                  </a:lnTo>
                  <a:cubicBezTo>
                    <a:pt x="430141" y="3702069"/>
                    <a:pt x="441309" y="3717233"/>
                    <a:pt x="453386" y="3731671"/>
                  </a:cubicBezTo>
                  <a:cubicBezTo>
                    <a:pt x="547638" y="3849168"/>
                    <a:pt x="649881" y="3957313"/>
                    <a:pt x="753758" y="4059829"/>
                  </a:cubicBezTo>
                  <a:cubicBezTo>
                    <a:pt x="805970" y="4110859"/>
                    <a:pt x="859089" y="4160164"/>
                    <a:pt x="913479" y="4207472"/>
                  </a:cubicBezTo>
                  <a:cubicBezTo>
                    <a:pt x="967869" y="4254780"/>
                    <a:pt x="1023258" y="4300544"/>
                    <a:pt x="1080736" y="4343584"/>
                  </a:cubicBezTo>
                  <a:cubicBezTo>
                    <a:pt x="1195237" y="4429846"/>
                    <a:pt x="1318727" y="4506937"/>
                    <a:pt x="1454385" y="4558875"/>
                  </a:cubicBezTo>
                  <a:cubicBezTo>
                    <a:pt x="1522033" y="4584845"/>
                    <a:pt x="1592132" y="4604730"/>
                    <a:pt x="1663411" y="4619712"/>
                  </a:cubicBezTo>
                  <a:cubicBezTo>
                    <a:pt x="1681299" y="4623254"/>
                    <a:pt x="1699006" y="4627340"/>
                    <a:pt x="1716984" y="4630427"/>
                  </a:cubicBezTo>
                  <a:lnTo>
                    <a:pt x="1771011" y="4639417"/>
                  </a:lnTo>
                  <a:cubicBezTo>
                    <a:pt x="1807241" y="4644229"/>
                    <a:pt x="1843471" y="4649314"/>
                    <a:pt x="1880064" y="4652311"/>
                  </a:cubicBezTo>
                  <a:cubicBezTo>
                    <a:pt x="1898316" y="4654036"/>
                    <a:pt x="1916567" y="4655670"/>
                    <a:pt x="1934909" y="4656487"/>
                  </a:cubicBezTo>
                  <a:cubicBezTo>
                    <a:pt x="1953251" y="4657395"/>
                    <a:pt x="1971502" y="4658848"/>
                    <a:pt x="1989935" y="4659393"/>
                  </a:cubicBezTo>
                  <a:lnTo>
                    <a:pt x="2045142" y="4660664"/>
                  </a:lnTo>
                  <a:cubicBezTo>
                    <a:pt x="2063484" y="4661118"/>
                    <a:pt x="2082008" y="4660482"/>
                    <a:pt x="2100440" y="4660392"/>
                  </a:cubicBezTo>
                  <a:lnTo>
                    <a:pt x="2128135" y="4660119"/>
                  </a:lnTo>
                  <a:cubicBezTo>
                    <a:pt x="2137124" y="4659847"/>
                    <a:pt x="2145932" y="4659302"/>
                    <a:pt x="2154831" y="4658939"/>
                  </a:cubicBezTo>
                  <a:cubicBezTo>
                    <a:pt x="2163729" y="4658485"/>
                    <a:pt x="2172628" y="4658212"/>
                    <a:pt x="2181436" y="4657577"/>
                  </a:cubicBezTo>
                  <a:lnTo>
                    <a:pt x="2207950" y="4655398"/>
                  </a:lnTo>
                  <a:cubicBezTo>
                    <a:pt x="2243272" y="4652583"/>
                    <a:pt x="2278321" y="4647861"/>
                    <a:pt x="2313098" y="4642413"/>
                  </a:cubicBezTo>
                  <a:cubicBezTo>
                    <a:pt x="2452298" y="4619349"/>
                    <a:pt x="2586139" y="4574221"/>
                    <a:pt x="2713625" y="4510932"/>
                  </a:cubicBezTo>
                  <a:cubicBezTo>
                    <a:pt x="2841565" y="4448369"/>
                    <a:pt x="2963330" y="4368282"/>
                    <a:pt x="3083643" y="4280386"/>
                  </a:cubicBezTo>
                  <a:cubicBezTo>
                    <a:pt x="3113698" y="4258503"/>
                    <a:pt x="3143572" y="4235712"/>
                    <a:pt x="3173355" y="4212648"/>
                  </a:cubicBezTo>
                  <a:cubicBezTo>
                    <a:pt x="3203319" y="4189675"/>
                    <a:pt x="3233193" y="4166339"/>
                    <a:pt x="3263067" y="4142640"/>
                  </a:cubicBezTo>
                  <a:lnTo>
                    <a:pt x="3444762" y="3997357"/>
                  </a:lnTo>
                  <a:cubicBezTo>
                    <a:pt x="3569432" y="3898473"/>
                    <a:pt x="3695284" y="3806401"/>
                    <a:pt x="3818229" y="3716144"/>
                  </a:cubicBezTo>
                  <a:cubicBezTo>
                    <a:pt x="3941084" y="3625886"/>
                    <a:pt x="4059309" y="3534721"/>
                    <a:pt x="4166182" y="3436474"/>
                  </a:cubicBezTo>
                  <a:cubicBezTo>
                    <a:pt x="4273056" y="3338408"/>
                    <a:pt x="4369578" y="3233895"/>
                    <a:pt x="4444399" y="3115943"/>
                  </a:cubicBezTo>
                  <a:cubicBezTo>
                    <a:pt x="4481809" y="3057013"/>
                    <a:pt x="4513772" y="2994905"/>
                    <a:pt x="4539196" y="2929618"/>
                  </a:cubicBezTo>
                  <a:cubicBezTo>
                    <a:pt x="4564802" y="2864422"/>
                    <a:pt x="4583235" y="2796139"/>
                    <a:pt x="4596946" y="2726040"/>
                  </a:cubicBezTo>
                  <a:cubicBezTo>
                    <a:pt x="4603756" y="2690991"/>
                    <a:pt x="4609204" y="2655306"/>
                    <a:pt x="4612927" y="2619257"/>
                  </a:cubicBezTo>
                  <a:cubicBezTo>
                    <a:pt x="4614017" y="2610268"/>
                    <a:pt x="4614743" y="2601188"/>
                    <a:pt x="4615561" y="2592198"/>
                  </a:cubicBezTo>
                  <a:cubicBezTo>
                    <a:pt x="4616287" y="2583118"/>
                    <a:pt x="4617195" y="2574220"/>
                    <a:pt x="4617558" y="2564595"/>
                  </a:cubicBezTo>
                  <a:lnTo>
                    <a:pt x="4620464" y="2507571"/>
                  </a:lnTo>
                  <a:cubicBezTo>
                    <a:pt x="4623097" y="2431479"/>
                    <a:pt x="4621462" y="2355297"/>
                    <a:pt x="4615470" y="2279568"/>
                  </a:cubicBezTo>
                  <a:cubicBezTo>
                    <a:pt x="4609658" y="2203748"/>
                    <a:pt x="4598490" y="2128564"/>
                    <a:pt x="4583416" y="2054379"/>
                  </a:cubicBezTo>
                  <a:cubicBezTo>
                    <a:pt x="4568162" y="1980194"/>
                    <a:pt x="4549094" y="1907008"/>
                    <a:pt x="4529026" y="1834639"/>
                  </a:cubicBezTo>
                  <a:cubicBezTo>
                    <a:pt x="4488983" y="1689810"/>
                    <a:pt x="4444762" y="1546888"/>
                    <a:pt x="4388556" y="1408324"/>
                  </a:cubicBezTo>
                  <a:cubicBezTo>
                    <a:pt x="4360407" y="1339133"/>
                    <a:pt x="4328990" y="1271213"/>
                    <a:pt x="4292851" y="1205927"/>
                  </a:cubicBezTo>
                  <a:cubicBezTo>
                    <a:pt x="4284043" y="1189492"/>
                    <a:pt x="4274327" y="1173511"/>
                    <a:pt x="4264975" y="1157439"/>
                  </a:cubicBezTo>
                  <a:cubicBezTo>
                    <a:pt x="4255350" y="1141458"/>
                    <a:pt x="4245361" y="1125749"/>
                    <a:pt x="4235646" y="1109859"/>
                  </a:cubicBezTo>
                  <a:lnTo>
                    <a:pt x="4204591" y="1063368"/>
                  </a:lnTo>
                  <a:lnTo>
                    <a:pt x="4172175" y="1017876"/>
                  </a:lnTo>
                  <a:cubicBezTo>
                    <a:pt x="4083462" y="898290"/>
                    <a:pt x="3979312" y="791326"/>
                    <a:pt x="3865265" y="697618"/>
                  </a:cubicBezTo>
                  <a:cubicBezTo>
                    <a:pt x="3751490" y="603638"/>
                    <a:pt x="3627909" y="521917"/>
                    <a:pt x="3495792" y="456267"/>
                  </a:cubicBezTo>
                  <a:cubicBezTo>
                    <a:pt x="3363766" y="390436"/>
                    <a:pt x="3224022" y="339950"/>
                    <a:pt x="3080011" y="304719"/>
                  </a:cubicBezTo>
                  <a:cubicBezTo>
                    <a:pt x="2935999" y="269397"/>
                    <a:pt x="2787992" y="249057"/>
                    <a:pt x="2638805" y="241884"/>
                  </a:cubicBezTo>
                  <a:cubicBezTo>
                    <a:pt x="2489345" y="234347"/>
                    <a:pt x="2340067" y="239341"/>
                    <a:pt x="2191696" y="257865"/>
                  </a:cubicBezTo>
                  <a:cubicBezTo>
                    <a:pt x="2043417" y="276479"/>
                    <a:pt x="1896500" y="307624"/>
                    <a:pt x="1752851" y="350120"/>
                  </a:cubicBezTo>
                  <a:cubicBezTo>
                    <a:pt x="1609112" y="392433"/>
                    <a:pt x="1468914" y="447187"/>
                    <a:pt x="1333074" y="510657"/>
                  </a:cubicBezTo>
                  <a:cubicBezTo>
                    <a:pt x="1060578" y="636236"/>
                    <a:pt x="806151" y="802767"/>
                    <a:pt x="582960" y="1003893"/>
                  </a:cubicBezTo>
                  <a:cubicBezTo>
                    <a:pt x="471728" y="1104774"/>
                    <a:pt x="368668" y="1214825"/>
                    <a:pt x="276322" y="1333049"/>
                  </a:cubicBezTo>
                  <a:cubicBezTo>
                    <a:pt x="183795" y="1451092"/>
                    <a:pt x="102164" y="1577669"/>
                    <a:pt x="33882" y="1711057"/>
                  </a:cubicBezTo>
                  <a:lnTo>
                    <a:pt x="0" y="1785501"/>
                  </a:lnTo>
                  <a:lnTo>
                    <a:pt x="0" y="1377082"/>
                  </a:lnTo>
                  <a:lnTo>
                    <a:pt x="111188" y="1208333"/>
                  </a:lnTo>
                  <a:cubicBezTo>
                    <a:pt x="206927" y="1076920"/>
                    <a:pt x="314732" y="954315"/>
                    <a:pt x="431321" y="841539"/>
                  </a:cubicBezTo>
                  <a:cubicBezTo>
                    <a:pt x="548183" y="728763"/>
                    <a:pt x="674488" y="625885"/>
                    <a:pt x="807876" y="533448"/>
                  </a:cubicBezTo>
                  <a:cubicBezTo>
                    <a:pt x="941446" y="441103"/>
                    <a:pt x="1082007" y="358837"/>
                    <a:pt x="1228743" y="288828"/>
                  </a:cubicBezTo>
                  <a:cubicBezTo>
                    <a:pt x="1522578" y="149811"/>
                    <a:pt x="1838931" y="57919"/>
                    <a:pt x="2163003" y="19056"/>
                  </a:cubicBezTo>
                  <a:cubicBezTo>
                    <a:pt x="2243998" y="9477"/>
                    <a:pt x="2325584" y="3529"/>
                    <a:pt x="2407249" y="116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2935CA6-94DE-46EF-8BB1-9DB074B6C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544811 h 4884231"/>
                <a:gd name="connsiteX1" fmla="*/ 1694919 w 4814598"/>
                <a:gd name="connsiteY1" fmla="*/ 709526 h 4884231"/>
                <a:gd name="connsiteX2" fmla="*/ 932184 w 4814598"/>
                <a:gd name="connsiteY2" fmla="*/ 1163171 h 4884231"/>
                <a:gd name="connsiteX3" fmla="*/ 407894 w 4814598"/>
                <a:gd name="connsiteY3" fmla="*/ 1812768 h 4884231"/>
                <a:gd name="connsiteX4" fmla="*/ 220025 w 4814598"/>
                <a:gd name="connsiteY4" fmla="*/ 2558977 h 4884231"/>
                <a:gd name="connsiteX5" fmla="*/ 530204 w 4814598"/>
                <a:gd name="connsiteY5" fmla="*/ 3236995 h 4884231"/>
                <a:gd name="connsiteX6" fmla="*/ 697098 w 4814598"/>
                <a:gd name="connsiteY6" fmla="*/ 3471717 h 4884231"/>
                <a:gd name="connsiteX7" fmla="*/ 1333800 w 4814598"/>
                <a:gd name="connsiteY7" fmla="*/ 4121677 h 4884231"/>
                <a:gd name="connsiteX8" fmla="*/ 2170902 w 4814598"/>
                <a:gd name="connsiteY8" fmla="*/ 4339420 h 4884231"/>
                <a:gd name="connsiteX9" fmla="*/ 2709357 w 4814598"/>
                <a:gd name="connsiteY9" fmla="*/ 4200765 h 4884231"/>
                <a:gd name="connsiteX10" fmla="*/ 3290852 w 4814598"/>
                <a:gd name="connsiteY10" fmla="*/ 3800420 h 4884231"/>
                <a:gd name="connsiteX11" fmla="*/ 3434410 w 4814598"/>
                <a:gd name="connsiteY11" fmla="*/ 3689188 h 4884231"/>
                <a:gd name="connsiteX12" fmla="*/ 4069660 w 4814598"/>
                <a:gd name="connsiteY12" fmla="*/ 3124945 h 4884231"/>
                <a:gd name="connsiteX13" fmla="*/ 4269787 w 4814598"/>
                <a:gd name="connsiteY13" fmla="*/ 2558977 h 4884231"/>
                <a:gd name="connsiteX14" fmla="*/ 3797526 w 4814598"/>
                <a:gd name="connsiteY14" fmla="*/ 1099701 h 4884231"/>
                <a:gd name="connsiteX15" fmla="*/ 3273691 w 4814598"/>
                <a:gd name="connsiteY15" fmla="*/ 695179 h 4884231"/>
                <a:gd name="connsiteX16" fmla="*/ 2550817 w 4814598"/>
                <a:gd name="connsiteY16" fmla="*/ 544811 h 4884231"/>
                <a:gd name="connsiteX17" fmla="*/ 2550817 w 4814598"/>
                <a:gd name="connsiteY17" fmla="*/ 0 h 4884231"/>
                <a:gd name="connsiteX18" fmla="*/ 4814598 w 4814598"/>
                <a:gd name="connsiteY18" fmla="*/ 2558977 h 4884231"/>
                <a:gd name="connsiteX19" fmla="*/ 3626365 w 4814598"/>
                <a:gd name="connsiteY19" fmla="*/ 4229640 h 4884231"/>
                <a:gd name="connsiteX20" fmla="*/ 2170902 w 4814598"/>
                <a:gd name="connsiteY20" fmla="*/ 4884231 h 4884231"/>
                <a:gd name="connsiteX21" fmla="*/ 246267 w 4814598"/>
                <a:gd name="connsiteY21" fmla="*/ 3777538 h 4884231"/>
                <a:gd name="connsiteX22" fmla="*/ 40127 w 4814598"/>
                <a:gd name="connsiteY22" fmla="*/ 3489366 h 4884231"/>
                <a:gd name="connsiteX23" fmla="*/ 0 w 4814598"/>
                <a:gd name="connsiteY23" fmla="*/ 3432245 h 4884231"/>
                <a:gd name="connsiteX24" fmla="*/ 0 w 4814598"/>
                <a:gd name="connsiteY24" fmla="*/ 1432577 h 4884231"/>
                <a:gd name="connsiteX25" fmla="*/ 54624 w 4814598"/>
                <a:gd name="connsiteY25" fmla="*/ 1339196 h 4884231"/>
                <a:gd name="connsiteX26" fmla="*/ 2550817 w 4814598"/>
                <a:gd name="connsiteY26"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14598" h="4884231">
                  <a:moveTo>
                    <a:pt x="2550817" y="544811"/>
                  </a:moveTo>
                  <a:cubicBezTo>
                    <a:pt x="2270966" y="544811"/>
                    <a:pt x="1974952" y="601744"/>
                    <a:pt x="1694919" y="709526"/>
                  </a:cubicBezTo>
                  <a:cubicBezTo>
                    <a:pt x="1417883" y="816127"/>
                    <a:pt x="1154103" y="973032"/>
                    <a:pt x="932184" y="1163171"/>
                  </a:cubicBezTo>
                  <a:cubicBezTo>
                    <a:pt x="710536" y="1353038"/>
                    <a:pt x="529296" y="1577682"/>
                    <a:pt x="407894" y="1812768"/>
                  </a:cubicBezTo>
                  <a:cubicBezTo>
                    <a:pt x="283223" y="2054210"/>
                    <a:pt x="220025" y="2305277"/>
                    <a:pt x="220025" y="2558977"/>
                  </a:cubicBezTo>
                  <a:cubicBezTo>
                    <a:pt x="220025" y="2801418"/>
                    <a:pt x="315095" y="2942070"/>
                    <a:pt x="530204" y="3236995"/>
                  </a:cubicBezTo>
                  <a:cubicBezTo>
                    <a:pt x="584050" y="3310817"/>
                    <a:pt x="639711" y="3387181"/>
                    <a:pt x="697098" y="3471717"/>
                  </a:cubicBezTo>
                  <a:cubicBezTo>
                    <a:pt x="900040" y="3770818"/>
                    <a:pt x="1108249" y="3983476"/>
                    <a:pt x="1333800" y="4121677"/>
                  </a:cubicBezTo>
                  <a:cubicBezTo>
                    <a:pt x="1572882" y="4268231"/>
                    <a:pt x="1846740" y="4339420"/>
                    <a:pt x="2170902" y="4339420"/>
                  </a:cubicBezTo>
                  <a:cubicBezTo>
                    <a:pt x="2354867" y="4339420"/>
                    <a:pt x="2525938" y="4295381"/>
                    <a:pt x="2709357" y="4200765"/>
                  </a:cubicBezTo>
                  <a:cubicBezTo>
                    <a:pt x="2897680" y="4103607"/>
                    <a:pt x="3084097" y="3961956"/>
                    <a:pt x="3290852" y="3800420"/>
                  </a:cubicBezTo>
                  <a:cubicBezTo>
                    <a:pt x="3339340" y="3762556"/>
                    <a:pt x="3387647" y="3725236"/>
                    <a:pt x="3434410" y="3689188"/>
                  </a:cubicBezTo>
                  <a:cubicBezTo>
                    <a:pt x="3682844" y="3497505"/>
                    <a:pt x="3917476" y="3316446"/>
                    <a:pt x="4069660" y="3124945"/>
                  </a:cubicBezTo>
                  <a:cubicBezTo>
                    <a:pt x="4209948" y="2948426"/>
                    <a:pt x="4269787" y="2779172"/>
                    <a:pt x="4269787" y="2558977"/>
                  </a:cubicBezTo>
                  <a:cubicBezTo>
                    <a:pt x="4269787" y="1980933"/>
                    <a:pt x="4102076" y="1462636"/>
                    <a:pt x="3797526" y="1099701"/>
                  </a:cubicBezTo>
                  <a:cubicBezTo>
                    <a:pt x="3650427" y="924453"/>
                    <a:pt x="3474272" y="788342"/>
                    <a:pt x="3273691" y="695179"/>
                  </a:cubicBezTo>
                  <a:cubicBezTo>
                    <a:pt x="3058944" y="595388"/>
                    <a:pt x="2815686" y="544811"/>
                    <a:pt x="2550817" y="544811"/>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2352A8D1-612B-42BB-A925-A3EF53F7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960593"/>
              <a:ext cx="4814598" cy="4884231"/>
            </a:xfrm>
            <a:custGeom>
              <a:avLst/>
              <a:gdLst>
                <a:gd name="connsiteX0" fmla="*/ 2550817 w 4814598"/>
                <a:gd name="connsiteY0" fmla="*/ 454009 h 4884231"/>
                <a:gd name="connsiteX1" fmla="*/ 1662321 w 4814598"/>
                <a:gd name="connsiteY1" fmla="*/ 624807 h 4884231"/>
                <a:gd name="connsiteX2" fmla="*/ 873072 w 4814598"/>
                <a:gd name="connsiteY2" fmla="*/ 1094253 h 4884231"/>
                <a:gd name="connsiteX3" fmla="*/ 327171 w 4814598"/>
                <a:gd name="connsiteY3" fmla="*/ 1771181 h 4884231"/>
                <a:gd name="connsiteX4" fmla="*/ 129223 w 4814598"/>
                <a:gd name="connsiteY4" fmla="*/ 2558977 h 4884231"/>
                <a:gd name="connsiteX5" fmla="*/ 456836 w 4814598"/>
                <a:gd name="connsiteY5" fmla="*/ 3290477 h 4884231"/>
                <a:gd name="connsiteX6" fmla="*/ 621914 w 4814598"/>
                <a:gd name="connsiteY6" fmla="*/ 3522657 h 4884231"/>
                <a:gd name="connsiteX7" fmla="*/ 2170902 w 4814598"/>
                <a:gd name="connsiteY7" fmla="*/ 4430222 h 4884231"/>
                <a:gd name="connsiteX8" fmla="*/ 3346786 w 4814598"/>
                <a:gd name="connsiteY8" fmla="*/ 3871881 h 4884231"/>
                <a:gd name="connsiteX9" fmla="*/ 3489890 w 4814598"/>
                <a:gd name="connsiteY9" fmla="*/ 3761012 h 4884231"/>
                <a:gd name="connsiteX10" fmla="*/ 4140757 w 4814598"/>
                <a:gd name="connsiteY10" fmla="*/ 3181424 h 4884231"/>
                <a:gd name="connsiteX11" fmla="*/ 4360589 w 4814598"/>
                <a:gd name="connsiteY11" fmla="*/ 2558977 h 4884231"/>
                <a:gd name="connsiteX12" fmla="*/ 3867171 w 4814598"/>
                <a:gd name="connsiteY12" fmla="*/ 1041315 h 4884231"/>
                <a:gd name="connsiteX13" fmla="*/ 3312009 w 4814598"/>
                <a:gd name="connsiteY13" fmla="*/ 612822 h 4884231"/>
                <a:gd name="connsiteX14" fmla="*/ 2550817 w 4814598"/>
                <a:gd name="connsiteY14" fmla="*/ 454009 h 4884231"/>
                <a:gd name="connsiteX15" fmla="*/ 2550817 w 4814598"/>
                <a:gd name="connsiteY15" fmla="*/ 0 h 4884231"/>
                <a:gd name="connsiteX16" fmla="*/ 4814598 w 4814598"/>
                <a:gd name="connsiteY16" fmla="*/ 2558977 h 4884231"/>
                <a:gd name="connsiteX17" fmla="*/ 3626365 w 4814598"/>
                <a:gd name="connsiteY17" fmla="*/ 4229640 h 4884231"/>
                <a:gd name="connsiteX18" fmla="*/ 2170902 w 4814598"/>
                <a:gd name="connsiteY18" fmla="*/ 4884231 h 4884231"/>
                <a:gd name="connsiteX19" fmla="*/ 246267 w 4814598"/>
                <a:gd name="connsiteY19" fmla="*/ 3777538 h 4884231"/>
                <a:gd name="connsiteX20" fmla="*/ 40127 w 4814598"/>
                <a:gd name="connsiteY20" fmla="*/ 3489366 h 4884231"/>
                <a:gd name="connsiteX21" fmla="*/ 0 w 4814598"/>
                <a:gd name="connsiteY21" fmla="*/ 3432245 h 4884231"/>
                <a:gd name="connsiteX22" fmla="*/ 0 w 4814598"/>
                <a:gd name="connsiteY22" fmla="*/ 1432577 h 4884231"/>
                <a:gd name="connsiteX23" fmla="*/ 54624 w 4814598"/>
                <a:gd name="connsiteY23" fmla="*/ 1339196 h 4884231"/>
                <a:gd name="connsiteX24" fmla="*/ 2550817 w 4814598"/>
                <a:gd name="connsiteY24" fmla="*/ 0 h 488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14598" h="4884231">
                  <a:moveTo>
                    <a:pt x="2550817" y="454009"/>
                  </a:moveTo>
                  <a:cubicBezTo>
                    <a:pt x="2255802" y="454009"/>
                    <a:pt x="1956792" y="511396"/>
                    <a:pt x="1662321" y="624807"/>
                  </a:cubicBezTo>
                  <a:cubicBezTo>
                    <a:pt x="1375660" y="735041"/>
                    <a:pt x="1102800" y="897394"/>
                    <a:pt x="873072" y="1094253"/>
                  </a:cubicBezTo>
                  <a:cubicBezTo>
                    <a:pt x="639348" y="1294471"/>
                    <a:pt x="455656" y="1522293"/>
                    <a:pt x="327171" y="1771181"/>
                  </a:cubicBezTo>
                  <a:cubicBezTo>
                    <a:pt x="195872" y="2025607"/>
                    <a:pt x="129223" y="2290658"/>
                    <a:pt x="129223" y="2558977"/>
                  </a:cubicBezTo>
                  <a:cubicBezTo>
                    <a:pt x="129223" y="2829294"/>
                    <a:pt x="235552" y="2987108"/>
                    <a:pt x="456836" y="3290477"/>
                  </a:cubicBezTo>
                  <a:cubicBezTo>
                    <a:pt x="510228" y="3363663"/>
                    <a:pt x="565435" y="3439392"/>
                    <a:pt x="621914" y="3522657"/>
                  </a:cubicBezTo>
                  <a:cubicBezTo>
                    <a:pt x="1053495" y="4158815"/>
                    <a:pt x="1516766" y="4430222"/>
                    <a:pt x="2170902" y="4430222"/>
                  </a:cubicBezTo>
                  <a:cubicBezTo>
                    <a:pt x="2600213" y="4430222"/>
                    <a:pt x="2915205" y="4209119"/>
                    <a:pt x="3346786" y="3871881"/>
                  </a:cubicBezTo>
                  <a:cubicBezTo>
                    <a:pt x="3395002" y="3834198"/>
                    <a:pt x="3443218" y="3796969"/>
                    <a:pt x="3489890" y="3761012"/>
                  </a:cubicBezTo>
                  <a:cubicBezTo>
                    <a:pt x="3742864" y="3565879"/>
                    <a:pt x="3981763" y="3381551"/>
                    <a:pt x="4140757" y="3181424"/>
                  </a:cubicBezTo>
                  <a:cubicBezTo>
                    <a:pt x="4292760" y="2990104"/>
                    <a:pt x="4360589" y="2798149"/>
                    <a:pt x="4360589" y="2558977"/>
                  </a:cubicBezTo>
                  <a:cubicBezTo>
                    <a:pt x="4360589" y="1959594"/>
                    <a:pt x="4185341" y="1420595"/>
                    <a:pt x="3867171" y="1041315"/>
                  </a:cubicBezTo>
                  <a:cubicBezTo>
                    <a:pt x="3711446" y="855807"/>
                    <a:pt x="3524667" y="711614"/>
                    <a:pt x="3312009" y="612822"/>
                  </a:cubicBezTo>
                  <a:cubicBezTo>
                    <a:pt x="3085095" y="507491"/>
                    <a:pt x="2829034" y="454009"/>
                    <a:pt x="2550817" y="454009"/>
                  </a:cubicBezTo>
                  <a:close/>
                  <a:moveTo>
                    <a:pt x="2550817" y="0"/>
                  </a:moveTo>
                  <a:cubicBezTo>
                    <a:pt x="3970050" y="0"/>
                    <a:pt x="4814598" y="1145647"/>
                    <a:pt x="4814598" y="2558977"/>
                  </a:cubicBezTo>
                  <a:cubicBezTo>
                    <a:pt x="4814598" y="3376738"/>
                    <a:pt x="4225839" y="3761193"/>
                    <a:pt x="3626365" y="4229640"/>
                  </a:cubicBezTo>
                  <a:cubicBezTo>
                    <a:pt x="3189699" y="4570874"/>
                    <a:pt x="2769014" y="4884231"/>
                    <a:pt x="2170902" y="4884231"/>
                  </a:cubicBezTo>
                  <a:cubicBezTo>
                    <a:pt x="1283950" y="4884231"/>
                    <a:pt x="708085" y="4458279"/>
                    <a:pt x="246267" y="3777538"/>
                  </a:cubicBezTo>
                  <a:cubicBezTo>
                    <a:pt x="176985" y="3675432"/>
                    <a:pt x="106654" y="3581344"/>
                    <a:pt x="40127" y="3489366"/>
                  </a:cubicBezTo>
                  <a:lnTo>
                    <a:pt x="0" y="3432245"/>
                  </a:lnTo>
                  <a:lnTo>
                    <a:pt x="0" y="1432577"/>
                  </a:lnTo>
                  <a:lnTo>
                    <a:pt x="54624" y="1339196"/>
                  </a:lnTo>
                  <a:cubicBezTo>
                    <a:pt x="578230" y="541497"/>
                    <a:pt x="1569352" y="0"/>
                    <a:pt x="255081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5" name="Freeform: Shape 14">
              <a:extLst>
                <a:ext uri="{FF2B5EF4-FFF2-40B4-BE49-F238E27FC236}">
                  <a16:creationId xmlns:a16="http://schemas.microsoft.com/office/drawing/2014/main" id="{0858A699-36FD-4E40-A79C-7B11883C9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96695"/>
              <a:ext cx="4850918" cy="5212025"/>
            </a:xfrm>
            <a:custGeom>
              <a:avLst/>
              <a:gdLst>
                <a:gd name="connsiteX0" fmla="*/ 2244906 w 4850918"/>
                <a:gd name="connsiteY0" fmla="*/ 0 h 5212025"/>
                <a:gd name="connsiteX1" fmla="*/ 4850918 w 4850918"/>
                <a:gd name="connsiteY1" fmla="*/ 2606013 h 5212025"/>
                <a:gd name="connsiteX2" fmla="*/ 2244906 w 4850918"/>
                <a:gd name="connsiteY2" fmla="*/ 5212025 h 5212025"/>
                <a:gd name="connsiteX3" fmla="*/ 83949 w 4850918"/>
                <a:gd name="connsiteY3" fmla="*/ 4063077 h 5212025"/>
                <a:gd name="connsiteX4" fmla="*/ 0 w 4850918"/>
                <a:gd name="connsiteY4" fmla="*/ 3924890 h 5212025"/>
                <a:gd name="connsiteX5" fmla="*/ 0 w 4850918"/>
                <a:gd name="connsiteY5" fmla="*/ 3598606 h 5212025"/>
                <a:gd name="connsiteX6" fmla="*/ 15357 w 4850918"/>
                <a:gd name="connsiteY6" fmla="*/ 3619452 h 5212025"/>
                <a:gd name="connsiteX7" fmla="*/ 107340 w 4850918"/>
                <a:gd name="connsiteY7" fmla="*/ 3738402 h 5212025"/>
                <a:gd name="connsiteX8" fmla="*/ 168177 w 4850918"/>
                <a:gd name="connsiteY8" fmla="*/ 3816401 h 5212025"/>
                <a:gd name="connsiteX9" fmla="*/ 245086 w 4850918"/>
                <a:gd name="connsiteY9" fmla="*/ 3916919 h 5212025"/>
                <a:gd name="connsiteX10" fmla="*/ 284403 w 4850918"/>
                <a:gd name="connsiteY10" fmla="*/ 3970310 h 5212025"/>
                <a:gd name="connsiteX11" fmla="*/ 319634 w 4850918"/>
                <a:gd name="connsiteY11" fmla="*/ 4018253 h 5212025"/>
                <a:gd name="connsiteX12" fmla="*/ 319816 w 4850918"/>
                <a:gd name="connsiteY12" fmla="*/ 4018435 h 5212025"/>
                <a:gd name="connsiteX13" fmla="*/ 319998 w 4850918"/>
                <a:gd name="connsiteY13" fmla="*/ 4018617 h 5212025"/>
                <a:gd name="connsiteX14" fmla="*/ 381652 w 4850918"/>
                <a:gd name="connsiteY14" fmla="*/ 4099884 h 5212025"/>
                <a:gd name="connsiteX15" fmla="*/ 393547 w 4850918"/>
                <a:gd name="connsiteY15" fmla="*/ 4115230 h 5212025"/>
                <a:gd name="connsiteX16" fmla="*/ 399540 w 4850918"/>
                <a:gd name="connsiteY16" fmla="*/ 4122676 h 5212025"/>
                <a:gd name="connsiteX17" fmla="*/ 470547 w 4850918"/>
                <a:gd name="connsiteY17" fmla="*/ 4208756 h 5212025"/>
                <a:gd name="connsiteX18" fmla="*/ 633445 w 4850918"/>
                <a:gd name="connsiteY18" fmla="*/ 4384730 h 5212025"/>
                <a:gd name="connsiteX19" fmla="*/ 997833 w 4850918"/>
                <a:gd name="connsiteY19" fmla="*/ 4677384 h 5212025"/>
                <a:gd name="connsiteX20" fmla="*/ 1198505 w 4850918"/>
                <a:gd name="connsiteY20" fmla="*/ 4786982 h 5212025"/>
                <a:gd name="connsiteX21" fmla="*/ 1198687 w 4850918"/>
                <a:gd name="connsiteY21" fmla="*/ 4787073 h 5212025"/>
                <a:gd name="connsiteX22" fmla="*/ 1198869 w 4850918"/>
                <a:gd name="connsiteY22" fmla="*/ 4787164 h 5212025"/>
                <a:gd name="connsiteX23" fmla="*/ 1410709 w 4850918"/>
                <a:gd name="connsiteY23" fmla="*/ 4869975 h 5212025"/>
                <a:gd name="connsiteX24" fmla="*/ 1631902 w 4850918"/>
                <a:gd name="connsiteY24" fmla="*/ 4927271 h 5212025"/>
                <a:gd name="connsiteX25" fmla="*/ 1744134 w 4850918"/>
                <a:gd name="connsiteY25" fmla="*/ 4946157 h 5212025"/>
                <a:gd name="connsiteX26" fmla="*/ 1856819 w 4850918"/>
                <a:gd name="connsiteY26" fmla="*/ 4958961 h 5212025"/>
                <a:gd name="connsiteX27" fmla="*/ 2090089 w 4850918"/>
                <a:gd name="connsiteY27" fmla="*/ 4969130 h 5212025"/>
                <a:gd name="connsiteX28" fmla="*/ 2101802 w 4850918"/>
                <a:gd name="connsiteY28" fmla="*/ 4969130 h 5212025"/>
                <a:gd name="connsiteX29" fmla="*/ 2117238 w 4850918"/>
                <a:gd name="connsiteY29" fmla="*/ 4969221 h 5212025"/>
                <a:gd name="connsiteX30" fmla="*/ 2147294 w 4850918"/>
                <a:gd name="connsiteY30" fmla="*/ 4968767 h 5212025"/>
                <a:gd name="connsiteX31" fmla="*/ 2147566 w 4850918"/>
                <a:gd name="connsiteY31" fmla="*/ 4968767 h 5212025"/>
                <a:gd name="connsiteX32" fmla="*/ 2147838 w 4850918"/>
                <a:gd name="connsiteY32" fmla="*/ 4968767 h 5212025"/>
                <a:gd name="connsiteX33" fmla="*/ 2176078 w 4850918"/>
                <a:gd name="connsiteY33" fmla="*/ 4968041 h 5212025"/>
                <a:gd name="connsiteX34" fmla="*/ 2204499 w 4850918"/>
                <a:gd name="connsiteY34" fmla="*/ 4966588 h 5212025"/>
                <a:gd name="connsiteX35" fmla="*/ 2315822 w 4850918"/>
                <a:gd name="connsiteY35" fmla="*/ 4956872 h 5212025"/>
                <a:gd name="connsiteX36" fmla="*/ 2746222 w 4850918"/>
                <a:gd name="connsiteY36" fmla="*/ 4840555 h 5212025"/>
                <a:gd name="connsiteX37" fmla="*/ 2950617 w 4850918"/>
                <a:gd name="connsiteY37" fmla="*/ 4739220 h 5212025"/>
                <a:gd name="connsiteX38" fmla="*/ 3148929 w 4850918"/>
                <a:gd name="connsiteY38" fmla="*/ 4615367 h 5212025"/>
                <a:gd name="connsiteX39" fmla="*/ 3342791 w 4850918"/>
                <a:gd name="connsiteY39" fmla="*/ 4474533 h 5212025"/>
                <a:gd name="connsiteX40" fmla="*/ 3438496 w 4850918"/>
                <a:gd name="connsiteY40" fmla="*/ 4399894 h 5212025"/>
                <a:gd name="connsiteX41" fmla="*/ 3536108 w 4850918"/>
                <a:gd name="connsiteY41" fmla="*/ 4321804 h 5212025"/>
                <a:gd name="connsiteX42" fmla="*/ 3700641 w 4850918"/>
                <a:gd name="connsiteY42" fmla="*/ 4192956 h 5212025"/>
                <a:gd name="connsiteX43" fmla="*/ 3927282 w 4850918"/>
                <a:gd name="connsiteY43" fmla="*/ 4014258 h 5212025"/>
                <a:gd name="connsiteX44" fmla="*/ 4279230 w 4850918"/>
                <a:gd name="connsiteY44" fmla="*/ 3693909 h 5212025"/>
                <a:gd name="connsiteX45" fmla="*/ 4424785 w 4850918"/>
                <a:gd name="connsiteY45" fmla="*/ 3517209 h 5212025"/>
                <a:gd name="connsiteX46" fmla="*/ 4539922 w 4850918"/>
                <a:gd name="connsiteY46" fmla="*/ 3324800 h 5212025"/>
                <a:gd name="connsiteX47" fmla="*/ 4660234 w 4850918"/>
                <a:gd name="connsiteY47" fmla="*/ 2893945 h 5212025"/>
                <a:gd name="connsiteX48" fmla="*/ 4667045 w 4850918"/>
                <a:gd name="connsiteY48" fmla="*/ 2779081 h 5212025"/>
                <a:gd name="connsiteX49" fmla="*/ 4667135 w 4850918"/>
                <a:gd name="connsiteY49" fmla="*/ 2774632 h 5212025"/>
                <a:gd name="connsiteX50" fmla="*/ 4667408 w 4850918"/>
                <a:gd name="connsiteY50" fmla="*/ 2719787 h 5212025"/>
                <a:gd name="connsiteX51" fmla="*/ 4667317 w 4850918"/>
                <a:gd name="connsiteY51" fmla="*/ 2702444 h 5212025"/>
                <a:gd name="connsiteX52" fmla="*/ 4666772 w 4850918"/>
                <a:gd name="connsiteY52" fmla="*/ 2658950 h 5212025"/>
                <a:gd name="connsiteX53" fmla="*/ 4654787 w 4850918"/>
                <a:gd name="connsiteY53" fmla="*/ 2416691 h 5212025"/>
                <a:gd name="connsiteX54" fmla="*/ 4581781 w 4850918"/>
                <a:gd name="connsiteY54" fmla="*/ 1936985 h 5212025"/>
                <a:gd name="connsiteX55" fmla="*/ 4435046 w 4850918"/>
                <a:gd name="connsiteY55" fmla="*/ 1474894 h 5212025"/>
                <a:gd name="connsiteX56" fmla="*/ 4386104 w 4850918"/>
                <a:gd name="connsiteY56" fmla="*/ 1364116 h 5212025"/>
                <a:gd name="connsiteX57" fmla="*/ 4331623 w 4850918"/>
                <a:gd name="connsiteY57" fmla="*/ 1255698 h 5212025"/>
                <a:gd name="connsiteX58" fmla="*/ 4206861 w 4850918"/>
                <a:gd name="connsiteY58" fmla="*/ 1048216 h 5212025"/>
                <a:gd name="connsiteX59" fmla="*/ 3895592 w 4850918"/>
                <a:gd name="connsiteY59" fmla="*/ 681922 h 5212025"/>
                <a:gd name="connsiteX60" fmla="*/ 3710356 w 4850918"/>
                <a:gd name="connsiteY60" fmla="*/ 530192 h 5212025"/>
                <a:gd name="connsiteX61" fmla="*/ 3507777 w 4850918"/>
                <a:gd name="connsiteY61" fmla="*/ 403705 h 5212025"/>
                <a:gd name="connsiteX62" fmla="*/ 3065936 w 4850918"/>
                <a:gd name="connsiteY62" fmla="*/ 232543 h 5212025"/>
                <a:gd name="connsiteX63" fmla="*/ 2834573 w 4850918"/>
                <a:gd name="connsiteY63" fmla="*/ 187233 h 5212025"/>
                <a:gd name="connsiteX64" fmla="*/ 2601212 w 4850918"/>
                <a:gd name="connsiteY64" fmla="*/ 166894 h 5212025"/>
                <a:gd name="connsiteX65" fmla="*/ 2499332 w 4850918"/>
                <a:gd name="connsiteY65" fmla="*/ 164715 h 5212025"/>
                <a:gd name="connsiteX66" fmla="*/ 2131857 w 4850918"/>
                <a:gd name="connsiteY66" fmla="*/ 192046 h 5212025"/>
                <a:gd name="connsiteX67" fmla="*/ 1901130 w 4850918"/>
                <a:gd name="connsiteY67" fmla="*/ 237084 h 5212025"/>
                <a:gd name="connsiteX68" fmla="*/ 1674579 w 4850918"/>
                <a:gd name="connsiteY68" fmla="*/ 301553 h 5212025"/>
                <a:gd name="connsiteX69" fmla="*/ 1453477 w 4850918"/>
                <a:gd name="connsiteY69" fmla="*/ 383819 h 5212025"/>
                <a:gd name="connsiteX70" fmla="*/ 1238821 w 4850918"/>
                <a:gd name="connsiteY70" fmla="*/ 483338 h 5212025"/>
                <a:gd name="connsiteX71" fmla="*/ 831666 w 4850918"/>
                <a:gd name="connsiteY71" fmla="*/ 727777 h 5212025"/>
                <a:gd name="connsiteX72" fmla="*/ 735416 w 4850918"/>
                <a:gd name="connsiteY72" fmla="*/ 798148 h 5212025"/>
                <a:gd name="connsiteX73" fmla="*/ 735234 w 4850918"/>
                <a:gd name="connsiteY73" fmla="*/ 798330 h 5212025"/>
                <a:gd name="connsiteX74" fmla="*/ 735053 w 4850918"/>
                <a:gd name="connsiteY74" fmla="*/ 798511 h 5212025"/>
                <a:gd name="connsiteX75" fmla="*/ 695554 w 4850918"/>
                <a:gd name="connsiteY75" fmla="*/ 828748 h 5212025"/>
                <a:gd name="connsiteX76" fmla="*/ 687563 w 4850918"/>
                <a:gd name="connsiteY76" fmla="*/ 835014 h 5212025"/>
                <a:gd name="connsiteX77" fmla="*/ 641254 w 4850918"/>
                <a:gd name="connsiteY77" fmla="*/ 871970 h 5212025"/>
                <a:gd name="connsiteX78" fmla="*/ 461013 w 4850918"/>
                <a:gd name="connsiteY78" fmla="*/ 1030147 h 5212025"/>
                <a:gd name="connsiteX79" fmla="*/ 139938 w 4850918"/>
                <a:gd name="connsiteY79" fmla="*/ 1388360 h 5212025"/>
                <a:gd name="connsiteX80" fmla="*/ 3281 w 4850918"/>
                <a:gd name="connsiteY80" fmla="*/ 1587670 h 5212025"/>
                <a:gd name="connsiteX81" fmla="*/ 0 w 4850918"/>
                <a:gd name="connsiteY81" fmla="*/ 1593348 h 5212025"/>
                <a:gd name="connsiteX82" fmla="*/ 0 w 4850918"/>
                <a:gd name="connsiteY82" fmla="*/ 1287136 h 5212025"/>
                <a:gd name="connsiteX83" fmla="*/ 83949 w 4850918"/>
                <a:gd name="connsiteY83" fmla="*/ 1148949 h 5212025"/>
                <a:gd name="connsiteX84" fmla="*/ 2244906 w 4850918"/>
                <a:gd name="connsiteY84" fmla="*/ 0 h 521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850918" h="5212025">
                  <a:moveTo>
                    <a:pt x="2244906" y="0"/>
                  </a:moveTo>
                  <a:cubicBezTo>
                    <a:pt x="3684206" y="0"/>
                    <a:pt x="4850918" y="1166713"/>
                    <a:pt x="4850918" y="2606013"/>
                  </a:cubicBezTo>
                  <a:cubicBezTo>
                    <a:pt x="4850918" y="4045313"/>
                    <a:pt x="3684206" y="5212025"/>
                    <a:pt x="2244906" y="5212025"/>
                  </a:cubicBezTo>
                  <a:cubicBezTo>
                    <a:pt x="1345344" y="5212025"/>
                    <a:pt x="552260" y="4756278"/>
                    <a:pt x="83949" y="4063077"/>
                  </a:cubicBezTo>
                  <a:lnTo>
                    <a:pt x="0" y="3924890"/>
                  </a:lnTo>
                  <a:lnTo>
                    <a:pt x="0" y="3598606"/>
                  </a:lnTo>
                  <a:lnTo>
                    <a:pt x="15357" y="3619452"/>
                  </a:lnTo>
                  <a:cubicBezTo>
                    <a:pt x="45413" y="3659314"/>
                    <a:pt x="76921" y="3699539"/>
                    <a:pt x="107340" y="3738402"/>
                  </a:cubicBezTo>
                  <a:cubicBezTo>
                    <a:pt x="127316" y="3763917"/>
                    <a:pt x="148019" y="3790250"/>
                    <a:pt x="168177" y="3816401"/>
                  </a:cubicBezTo>
                  <a:cubicBezTo>
                    <a:pt x="189334" y="3843732"/>
                    <a:pt x="217210" y="3879781"/>
                    <a:pt x="245086" y="3916919"/>
                  </a:cubicBezTo>
                  <a:cubicBezTo>
                    <a:pt x="258343" y="3934443"/>
                    <a:pt x="271600" y="3952695"/>
                    <a:pt x="284403" y="3970310"/>
                  </a:cubicBezTo>
                  <a:cubicBezTo>
                    <a:pt x="296571" y="3987018"/>
                    <a:pt x="308102" y="4002908"/>
                    <a:pt x="319634" y="4018253"/>
                  </a:cubicBezTo>
                  <a:lnTo>
                    <a:pt x="319816" y="4018435"/>
                  </a:lnTo>
                  <a:lnTo>
                    <a:pt x="319998" y="4018617"/>
                  </a:lnTo>
                  <a:cubicBezTo>
                    <a:pt x="339883" y="4045948"/>
                    <a:pt x="361131" y="4073370"/>
                    <a:pt x="381652" y="4099884"/>
                  </a:cubicBezTo>
                  <a:lnTo>
                    <a:pt x="393547" y="4115230"/>
                  </a:lnTo>
                  <a:lnTo>
                    <a:pt x="399540" y="4122676"/>
                  </a:lnTo>
                  <a:cubicBezTo>
                    <a:pt x="422604" y="4151187"/>
                    <a:pt x="446303" y="4180698"/>
                    <a:pt x="470547" y="4208756"/>
                  </a:cubicBezTo>
                  <a:cubicBezTo>
                    <a:pt x="523848" y="4271228"/>
                    <a:pt x="578692" y="4330430"/>
                    <a:pt x="633445" y="4384730"/>
                  </a:cubicBezTo>
                  <a:cubicBezTo>
                    <a:pt x="750035" y="4499776"/>
                    <a:pt x="872708" y="4598296"/>
                    <a:pt x="997833" y="4677384"/>
                  </a:cubicBezTo>
                  <a:cubicBezTo>
                    <a:pt x="1068659" y="4721786"/>
                    <a:pt x="1134218" y="4757653"/>
                    <a:pt x="1198505" y="4786982"/>
                  </a:cubicBezTo>
                  <a:lnTo>
                    <a:pt x="1198687" y="4787073"/>
                  </a:lnTo>
                  <a:lnTo>
                    <a:pt x="1198869" y="4787164"/>
                  </a:lnTo>
                  <a:cubicBezTo>
                    <a:pt x="1264246" y="4817945"/>
                    <a:pt x="1335525" y="4845821"/>
                    <a:pt x="1410709" y="4869975"/>
                  </a:cubicBezTo>
                  <a:cubicBezTo>
                    <a:pt x="1479900" y="4892221"/>
                    <a:pt x="1554358" y="4911562"/>
                    <a:pt x="1631902" y="4927271"/>
                  </a:cubicBezTo>
                  <a:cubicBezTo>
                    <a:pt x="1667588" y="4934353"/>
                    <a:pt x="1705452" y="4940709"/>
                    <a:pt x="1744134" y="4946157"/>
                  </a:cubicBezTo>
                  <a:cubicBezTo>
                    <a:pt x="1780454" y="4951243"/>
                    <a:pt x="1818409" y="4955510"/>
                    <a:pt x="1856819" y="4958961"/>
                  </a:cubicBezTo>
                  <a:cubicBezTo>
                    <a:pt x="1930277" y="4965680"/>
                    <a:pt x="2006551" y="4968949"/>
                    <a:pt x="2090089" y="4969130"/>
                  </a:cubicBezTo>
                  <a:lnTo>
                    <a:pt x="2101802" y="4969130"/>
                  </a:lnTo>
                  <a:cubicBezTo>
                    <a:pt x="2106978" y="4969221"/>
                    <a:pt x="2112063" y="4969221"/>
                    <a:pt x="2117238" y="4969221"/>
                  </a:cubicBezTo>
                  <a:cubicBezTo>
                    <a:pt x="2129678" y="4969221"/>
                    <a:pt x="2138940" y="4969130"/>
                    <a:pt x="2147294" y="4968767"/>
                  </a:cubicBezTo>
                  <a:lnTo>
                    <a:pt x="2147566" y="4968767"/>
                  </a:lnTo>
                  <a:lnTo>
                    <a:pt x="2147838" y="4968767"/>
                  </a:lnTo>
                  <a:lnTo>
                    <a:pt x="2176078" y="4968041"/>
                  </a:lnTo>
                  <a:lnTo>
                    <a:pt x="2204499" y="4966588"/>
                  </a:lnTo>
                  <a:cubicBezTo>
                    <a:pt x="2236824" y="4965135"/>
                    <a:pt x="2271238" y="4962138"/>
                    <a:pt x="2315822" y="4956872"/>
                  </a:cubicBezTo>
                  <a:cubicBezTo>
                    <a:pt x="2460651" y="4939166"/>
                    <a:pt x="2605480" y="4900030"/>
                    <a:pt x="2746222" y="4840555"/>
                  </a:cubicBezTo>
                  <a:cubicBezTo>
                    <a:pt x="2810783" y="4813587"/>
                    <a:pt x="2877613" y="4780444"/>
                    <a:pt x="2950617" y="4739220"/>
                  </a:cubicBezTo>
                  <a:cubicBezTo>
                    <a:pt x="3013452" y="4703989"/>
                    <a:pt x="3078285" y="4663492"/>
                    <a:pt x="3148929" y="4615367"/>
                  </a:cubicBezTo>
                  <a:cubicBezTo>
                    <a:pt x="3207042" y="4575777"/>
                    <a:pt x="3268696" y="4531012"/>
                    <a:pt x="3342791" y="4474533"/>
                  </a:cubicBezTo>
                  <a:cubicBezTo>
                    <a:pt x="3375298" y="4449835"/>
                    <a:pt x="3408077" y="4423956"/>
                    <a:pt x="3438496" y="4399894"/>
                  </a:cubicBezTo>
                  <a:lnTo>
                    <a:pt x="3536108" y="4321804"/>
                  </a:lnTo>
                  <a:cubicBezTo>
                    <a:pt x="3591043" y="4278219"/>
                    <a:pt x="3646795" y="4234907"/>
                    <a:pt x="3700641" y="4192956"/>
                  </a:cubicBezTo>
                  <a:cubicBezTo>
                    <a:pt x="3775643" y="4134571"/>
                    <a:pt x="3853279" y="4074187"/>
                    <a:pt x="3927282" y="4014258"/>
                  </a:cubicBezTo>
                  <a:cubicBezTo>
                    <a:pt x="4077741" y="3892493"/>
                    <a:pt x="4186340" y="3793610"/>
                    <a:pt x="4279230" y="3693909"/>
                  </a:cubicBezTo>
                  <a:cubicBezTo>
                    <a:pt x="4335800" y="3632800"/>
                    <a:pt x="4383471" y="3574959"/>
                    <a:pt x="4424785" y="3517209"/>
                  </a:cubicBezTo>
                  <a:cubicBezTo>
                    <a:pt x="4471367" y="3451559"/>
                    <a:pt x="4508959" y="3388725"/>
                    <a:pt x="4539922" y="3324800"/>
                  </a:cubicBezTo>
                  <a:cubicBezTo>
                    <a:pt x="4604664" y="3192774"/>
                    <a:pt x="4645162" y="3047763"/>
                    <a:pt x="4660234" y="2893945"/>
                  </a:cubicBezTo>
                  <a:cubicBezTo>
                    <a:pt x="4663776" y="2857443"/>
                    <a:pt x="4666046" y="2818671"/>
                    <a:pt x="4667045" y="2779081"/>
                  </a:cubicBezTo>
                  <a:lnTo>
                    <a:pt x="4667135" y="2774632"/>
                  </a:lnTo>
                  <a:cubicBezTo>
                    <a:pt x="4667408" y="2756834"/>
                    <a:pt x="4667680" y="2738583"/>
                    <a:pt x="4667408" y="2719787"/>
                  </a:cubicBezTo>
                  <a:cubicBezTo>
                    <a:pt x="4667408" y="2713976"/>
                    <a:pt x="4667317" y="2708256"/>
                    <a:pt x="4667317" y="2702444"/>
                  </a:cubicBezTo>
                  <a:cubicBezTo>
                    <a:pt x="4667317" y="2688188"/>
                    <a:pt x="4667226" y="2673569"/>
                    <a:pt x="4666772" y="2658950"/>
                  </a:cubicBezTo>
                  <a:cubicBezTo>
                    <a:pt x="4665228" y="2576139"/>
                    <a:pt x="4661142" y="2494599"/>
                    <a:pt x="4654787" y="2416691"/>
                  </a:cubicBezTo>
                  <a:cubicBezTo>
                    <a:pt x="4640531" y="2247618"/>
                    <a:pt x="4616014" y="2086263"/>
                    <a:pt x="4581781" y="1936985"/>
                  </a:cubicBezTo>
                  <a:cubicBezTo>
                    <a:pt x="4544280" y="1773814"/>
                    <a:pt x="4494884" y="1618361"/>
                    <a:pt x="4435046" y="1474894"/>
                  </a:cubicBezTo>
                  <a:cubicBezTo>
                    <a:pt x="4419519" y="1437484"/>
                    <a:pt x="4402993" y="1400164"/>
                    <a:pt x="4386104" y="1364116"/>
                  </a:cubicBezTo>
                  <a:cubicBezTo>
                    <a:pt x="4369578" y="1329248"/>
                    <a:pt x="4351236" y="1292837"/>
                    <a:pt x="4331623" y="1255698"/>
                  </a:cubicBezTo>
                  <a:cubicBezTo>
                    <a:pt x="4294757" y="1186054"/>
                    <a:pt x="4252988" y="1116318"/>
                    <a:pt x="4206861" y="1048216"/>
                  </a:cubicBezTo>
                  <a:cubicBezTo>
                    <a:pt x="4117058" y="913920"/>
                    <a:pt x="4012273" y="790612"/>
                    <a:pt x="3895592" y="681922"/>
                  </a:cubicBezTo>
                  <a:cubicBezTo>
                    <a:pt x="3836662" y="627441"/>
                    <a:pt x="3774281" y="576319"/>
                    <a:pt x="3710356" y="530192"/>
                  </a:cubicBezTo>
                  <a:cubicBezTo>
                    <a:pt x="3642437" y="481795"/>
                    <a:pt x="3574335" y="439299"/>
                    <a:pt x="3507777" y="403705"/>
                  </a:cubicBezTo>
                  <a:cubicBezTo>
                    <a:pt x="3371575" y="329974"/>
                    <a:pt x="3222932" y="272406"/>
                    <a:pt x="3065936" y="232543"/>
                  </a:cubicBezTo>
                  <a:cubicBezTo>
                    <a:pt x="2990933" y="213475"/>
                    <a:pt x="2913116" y="198220"/>
                    <a:pt x="2834573" y="187233"/>
                  </a:cubicBezTo>
                  <a:cubicBezTo>
                    <a:pt x="2758208" y="176610"/>
                    <a:pt x="2679756" y="169799"/>
                    <a:pt x="2601212" y="166894"/>
                  </a:cubicBezTo>
                  <a:cubicBezTo>
                    <a:pt x="2567434" y="165441"/>
                    <a:pt x="2533201" y="164715"/>
                    <a:pt x="2499332" y="164715"/>
                  </a:cubicBezTo>
                  <a:cubicBezTo>
                    <a:pt x="2378294" y="164715"/>
                    <a:pt x="2254531" y="173886"/>
                    <a:pt x="2131857" y="192046"/>
                  </a:cubicBezTo>
                  <a:cubicBezTo>
                    <a:pt x="2052043" y="204304"/>
                    <a:pt x="1974407" y="219468"/>
                    <a:pt x="1901130" y="237084"/>
                  </a:cubicBezTo>
                  <a:cubicBezTo>
                    <a:pt x="1822314" y="256334"/>
                    <a:pt x="1746040" y="278035"/>
                    <a:pt x="1674579" y="301553"/>
                  </a:cubicBezTo>
                  <a:cubicBezTo>
                    <a:pt x="1599849" y="326069"/>
                    <a:pt x="1525483" y="353764"/>
                    <a:pt x="1453477" y="383819"/>
                  </a:cubicBezTo>
                  <a:cubicBezTo>
                    <a:pt x="1381199" y="414147"/>
                    <a:pt x="1309011" y="447653"/>
                    <a:pt x="1238821" y="483338"/>
                  </a:cubicBezTo>
                  <a:cubicBezTo>
                    <a:pt x="1097715" y="555162"/>
                    <a:pt x="960695" y="637338"/>
                    <a:pt x="831666" y="727777"/>
                  </a:cubicBezTo>
                  <a:cubicBezTo>
                    <a:pt x="805061" y="746573"/>
                    <a:pt x="770102" y="771543"/>
                    <a:pt x="735416" y="798148"/>
                  </a:cubicBezTo>
                  <a:lnTo>
                    <a:pt x="735234" y="798330"/>
                  </a:lnTo>
                  <a:lnTo>
                    <a:pt x="735053" y="798511"/>
                  </a:lnTo>
                  <a:cubicBezTo>
                    <a:pt x="721796" y="808318"/>
                    <a:pt x="708448" y="818669"/>
                    <a:pt x="695554" y="828748"/>
                  </a:cubicBezTo>
                  <a:lnTo>
                    <a:pt x="687563" y="835014"/>
                  </a:lnTo>
                  <a:cubicBezTo>
                    <a:pt x="670765" y="847817"/>
                    <a:pt x="654784" y="860892"/>
                    <a:pt x="641254" y="871970"/>
                  </a:cubicBezTo>
                  <a:cubicBezTo>
                    <a:pt x="574061" y="926996"/>
                    <a:pt x="515131" y="978753"/>
                    <a:pt x="461013" y="1030147"/>
                  </a:cubicBezTo>
                  <a:cubicBezTo>
                    <a:pt x="343152" y="1141288"/>
                    <a:pt x="235189" y="1261782"/>
                    <a:pt x="139938" y="1388360"/>
                  </a:cubicBezTo>
                  <a:cubicBezTo>
                    <a:pt x="90632" y="1453919"/>
                    <a:pt x="44596" y="1521021"/>
                    <a:pt x="3281" y="1587670"/>
                  </a:cubicBezTo>
                  <a:lnTo>
                    <a:pt x="0" y="1593348"/>
                  </a:lnTo>
                  <a:lnTo>
                    <a:pt x="0" y="1287136"/>
                  </a:lnTo>
                  <a:lnTo>
                    <a:pt x="83949" y="1148949"/>
                  </a:lnTo>
                  <a:cubicBezTo>
                    <a:pt x="552260" y="455747"/>
                    <a:pt x="1345344" y="0"/>
                    <a:pt x="224490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685ACA0-820C-835A-8802-A6E6F3E8D97A}"/>
              </a:ext>
            </a:extLst>
          </p:cNvPr>
          <p:cNvSpPr>
            <a:spLocks noGrp="1"/>
          </p:cNvSpPr>
          <p:nvPr>
            <p:ph idx="1"/>
          </p:nvPr>
        </p:nvSpPr>
        <p:spPr>
          <a:xfrm>
            <a:off x="6090574" y="2421683"/>
            <a:ext cx="4977578" cy="2785938"/>
          </a:xfrm>
        </p:spPr>
        <p:txBody>
          <a:bodyPr anchor="ctr">
            <a:normAutofit/>
          </a:bodyPr>
          <a:lstStyle/>
          <a:p>
            <a:r>
              <a:rPr lang="en-US" sz="1800" dirty="0">
                <a:solidFill>
                  <a:schemeClr val="tx2"/>
                </a:solidFill>
              </a:rPr>
              <a:t>For Cotiviti, embracing CV and NLP technologies offers significant opportunities. These include developing integrated solutions for comprehensive healthcare analytics, improving diagnostic tools, and optimizing data management.</a:t>
            </a:r>
          </a:p>
        </p:txBody>
      </p:sp>
      <p:pic>
        <p:nvPicPr>
          <p:cNvPr id="16" name="Video 15">
            <a:hlinkClick r:id="" action="ppaction://media"/>
            <a:extLst>
              <a:ext uri="{FF2B5EF4-FFF2-40B4-BE49-F238E27FC236}">
                <a16:creationId xmlns:a16="http://schemas.microsoft.com/office/drawing/2014/main" id="{7C8EEF18-E662-E29F-4CB0-AD292E34149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6298344"/>
      </p:ext>
    </p:extLst>
  </p:cSld>
  <p:clrMapOvr>
    <a:masterClrMapping/>
  </p:clrMapOvr>
  <mc:AlternateContent xmlns:mc="http://schemas.openxmlformats.org/markup-compatibility/2006" xmlns:p14="http://schemas.microsoft.com/office/powerpoint/2010/main">
    <mc:Choice Requires="p14">
      <p:transition spd="slow" p14:dur="2000" advTm="22989"/>
    </mc:Choice>
    <mc:Fallback xmlns="">
      <p:transition spd="slow" advTm="22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row of samples for medical testing">
            <a:extLst>
              <a:ext uri="{FF2B5EF4-FFF2-40B4-BE49-F238E27FC236}">
                <a16:creationId xmlns:a16="http://schemas.microsoft.com/office/drawing/2014/main" id="{51D1CAF8-C614-5814-547C-24587BFEF24A}"/>
              </a:ext>
            </a:extLst>
          </p:cNvPr>
          <p:cNvPicPr>
            <a:picLocks noChangeAspect="1"/>
          </p:cNvPicPr>
          <p:nvPr/>
        </p:nvPicPr>
        <p:blipFill rotWithShape="1">
          <a:blip r:embed="rId5"/>
          <a:srcRect l="40833"/>
          <a:stretch/>
        </p:blipFill>
        <p:spPr>
          <a:xfrm>
            <a:off x="-1" y="-2"/>
            <a:ext cx="5410198" cy="6858002"/>
          </a:xfrm>
          <a:prstGeom prst="rect">
            <a:avLst/>
          </a:prstGeom>
        </p:spPr>
      </p:pic>
      <p:sp useBgFill="1">
        <p:nvSpPr>
          <p:cNvPr id="17" name="Rectangle 1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C6AFB1-7C73-5D8B-7A19-AFC0ECC132B6}"/>
              </a:ext>
            </a:extLst>
          </p:cNvPr>
          <p:cNvSpPr>
            <a:spLocks noGrp="1"/>
          </p:cNvSpPr>
          <p:nvPr>
            <p:ph type="title"/>
          </p:nvPr>
        </p:nvSpPr>
        <p:spPr>
          <a:xfrm>
            <a:off x="6115317" y="405685"/>
            <a:ext cx="5464968" cy="1559301"/>
          </a:xfrm>
        </p:spPr>
        <p:txBody>
          <a:bodyPr>
            <a:normAutofit/>
          </a:bodyPr>
          <a:lstStyle/>
          <a:p>
            <a:r>
              <a:rPr lang="en-US" sz="4000"/>
              <a:t>Conclusion</a:t>
            </a:r>
          </a:p>
        </p:txBody>
      </p:sp>
      <p:sp>
        <p:nvSpPr>
          <p:cNvPr id="3" name="Content Placeholder 2">
            <a:extLst>
              <a:ext uri="{FF2B5EF4-FFF2-40B4-BE49-F238E27FC236}">
                <a16:creationId xmlns:a16="http://schemas.microsoft.com/office/drawing/2014/main" id="{C54E2393-835F-F94A-0024-D4EF25D6B21A}"/>
              </a:ext>
            </a:extLst>
          </p:cNvPr>
          <p:cNvSpPr>
            <a:spLocks noGrp="1"/>
          </p:cNvSpPr>
          <p:nvPr>
            <p:ph idx="1"/>
          </p:nvPr>
        </p:nvSpPr>
        <p:spPr>
          <a:xfrm>
            <a:off x="6115317" y="2743200"/>
            <a:ext cx="5247340" cy="2709746"/>
          </a:xfrm>
        </p:spPr>
        <p:txBody>
          <a:bodyPr anchor="ctr">
            <a:normAutofit/>
          </a:bodyPr>
          <a:lstStyle/>
          <a:p>
            <a:r>
              <a:rPr lang="en-US" sz="1800" dirty="0"/>
              <a:t>The integration of CV and clinical NLP in healthcare is a necessary step towards the future of medical care. For organizations like Cotiviti, strategic investment in these technologies could yield substantial advancements in healthcare technology and patient care service</a:t>
            </a:r>
          </a:p>
        </p:txBody>
      </p:sp>
      <p:pic>
        <p:nvPicPr>
          <p:cNvPr id="4" name="Video 3">
            <a:hlinkClick r:id="" action="ppaction://media"/>
            <a:extLst>
              <a:ext uri="{FF2B5EF4-FFF2-40B4-BE49-F238E27FC236}">
                <a16:creationId xmlns:a16="http://schemas.microsoft.com/office/drawing/2014/main" id="{7F9F8080-DF60-33F4-4915-DE28D46CC82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3352925"/>
      </p:ext>
    </p:extLst>
  </p:cSld>
  <p:clrMapOvr>
    <a:masterClrMapping/>
  </p:clrMapOvr>
  <mc:AlternateContent xmlns:mc="http://schemas.openxmlformats.org/markup-compatibility/2006" xmlns:p14="http://schemas.microsoft.com/office/powerpoint/2010/main">
    <mc:Choice Requires="p14">
      <p:transition spd="slow" p14:dur="2000" advTm="23406"/>
    </mc:Choice>
    <mc:Fallback xmlns="">
      <p:transition spd="slow" advTm="23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Freeform: Shape 6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5" name="Freeform: Shape 6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360F6A-F18D-3DFC-B3F9-AAF68F90E379}"/>
              </a:ext>
            </a:extLst>
          </p:cNvPr>
          <p:cNvSpPr>
            <a:spLocks noGrp="1"/>
          </p:cNvSpPr>
          <p:nvPr>
            <p:ph type="title"/>
          </p:nvPr>
        </p:nvSpPr>
        <p:spPr>
          <a:xfrm>
            <a:off x="371094" y="1161288"/>
            <a:ext cx="3438144" cy="1239012"/>
          </a:xfrm>
        </p:spPr>
        <p:txBody>
          <a:bodyPr anchor="ctr">
            <a:normAutofit/>
          </a:bodyPr>
          <a:lstStyle/>
          <a:p>
            <a:r>
              <a:rPr lang="en-US" sz="2800"/>
              <a:t>Proof of Concept</a:t>
            </a:r>
          </a:p>
        </p:txBody>
      </p:sp>
      <p:sp>
        <p:nvSpPr>
          <p:cNvPr id="67" name="Rectangle 6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9" name="Rectangle 6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08EDA44-83FD-FCBD-26CF-3C58E8FDA92B}"/>
              </a:ext>
            </a:extLst>
          </p:cNvPr>
          <p:cNvSpPr>
            <a:spLocks noGrp="1"/>
          </p:cNvSpPr>
          <p:nvPr>
            <p:ph idx="1"/>
          </p:nvPr>
        </p:nvSpPr>
        <p:spPr>
          <a:xfrm>
            <a:off x="371094" y="2718054"/>
            <a:ext cx="3438906" cy="3207258"/>
          </a:xfrm>
        </p:spPr>
        <p:txBody>
          <a:bodyPr anchor="t">
            <a:normAutofit/>
          </a:bodyPr>
          <a:lstStyle/>
          <a:p>
            <a:r>
              <a:rPr lang="en-US" sz="1700" dirty="0"/>
              <a:t>Our proof of concept demonstrates the practical application of Clinical NLP. The process begins with text processing, converting clinical text to lowercase, removing punctuation and numbers, and then performing sentiment analysis to understand the emotional tone of the clinical text</a:t>
            </a:r>
          </a:p>
        </p:txBody>
      </p:sp>
      <p:pic>
        <p:nvPicPr>
          <p:cNvPr id="5" name="Picture 4">
            <a:extLst>
              <a:ext uri="{FF2B5EF4-FFF2-40B4-BE49-F238E27FC236}">
                <a16:creationId xmlns:a16="http://schemas.microsoft.com/office/drawing/2014/main" id="{312FB26B-F6E2-4E25-C5B2-7E7AF9F135AC}"/>
              </a:ext>
            </a:extLst>
          </p:cNvPr>
          <p:cNvPicPr>
            <a:picLocks noChangeAspect="1"/>
          </p:cNvPicPr>
          <p:nvPr/>
        </p:nvPicPr>
        <p:blipFill>
          <a:blip r:embed="rId5"/>
          <a:stretch>
            <a:fillRect/>
          </a:stretch>
        </p:blipFill>
        <p:spPr>
          <a:xfrm>
            <a:off x="4874099" y="206375"/>
            <a:ext cx="6922008" cy="4494579"/>
          </a:xfrm>
          <a:prstGeom prst="rect">
            <a:avLst/>
          </a:prstGeom>
        </p:spPr>
      </p:pic>
      <p:pic>
        <p:nvPicPr>
          <p:cNvPr id="10" name="Video 9">
            <a:hlinkClick r:id="" action="ppaction://media"/>
            <a:extLst>
              <a:ext uri="{FF2B5EF4-FFF2-40B4-BE49-F238E27FC236}">
                <a16:creationId xmlns:a16="http://schemas.microsoft.com/office/drawing/2014/main" id="{7FBE1938-4D8E-6B44-2735-09DB1666FBC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923692"/>
            <a:ext cx="2057400" cy="1852012"/>
          </a:xfrm>
          <a:prstGeom prst="ellipse">
            <a:avLst/>
          </a:prstGeom>
        </p:spPr>
      </p:pic>
    </p:spTree>
    <p:extLst>
      <p:ext uri="{BB962C8B-B14F-4D97-AF65-F5344CB8AC3E}">
        <p14:creationId xmlns:p14="http://schemas.microsoft.com/office/powerpoint/2010/main" val="3544470826"/>
      </p:ext>
    </p:extLst>
  </p:cSld>
  <p:clrMapOvr>
    <a:masterClrMapping/>
  </p:clrMapOvr>
  <mc:AlternateContent xmlns:mc="http://schemas.openxmlformats.org/markup-compatibility/2006" xmlns:p14="http://schemas.microsoft.com/office/powerpoint/2010/main">
    <mc:Choice Requires="p14">
      <p:transition spd="slow" p14:dur="2000" advTm="22787"/>
    </mc:Choice>
    <mc:Fallback xmlns="">
      <p:transition spd="slow" advTm="22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69216FA-293F-4DFA-AF49-122081674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814528" cy="6858000"/>
          </a:xfrm>
          <a:custGeom>
            <a:avLst/>
            <a:gdLst>
              <a:gd name="connsiteX0" fmla="*/ 7814528 w 7814528"/>
              <a:gd name="connsiteY0" fmla="*/ 0 h 6858000"/>
              <a:gd name="connsiteX1" fmla="*/ 4918634 w 7814528"/>
              <a:gd name="connsiteY1" fmla="*/ 0 h 6858000"/>
              <a:gd name="connsiteX2" fmla="*/ 3846377 w 7814528"/>
              <a:gd name="connsiteY2" fmla="*/ 0 h 6858000"/>
              <a:gd name="connsiteX3" fmla="*/ 1560224 w 7814528"/>
              <a:gd name="connsiteY3" fmla="*/ 0 h 6858000"/>
              <a:gd name="connsiteX4" fmla="*/ 1545811 w 7814528"/>
              <a:gd name="connsiteY4" fmla="*/ 52964 h 6858000"/>
              <a:gd name="connsiteX5" fmla="*/ 1507504 w 7814528"/>
              <a:gd name="connsiteY5" fmla="*/ 89121 h 6858000"/>
              <a:gd name="connsiteX6" fmla="*/ 1509331 w 7814528"/>
              <a:gd name="connsiteY6" fmla="*/ 143623 h 6858000"/>
              <a:gd name="connsiteX7" fmla="*/ 1476497 w 7814528"/>
              <a:gd name="connsiteY7" fmla="*/ 182099 h 6858000"/>
              <a:gd name="connsiteX8" fmla="*/ 1448939 w 7814528"/>
              <a:gd name="connsiteY8" fmla="*/ 236597 h 6858000"/>
              <a:gd name="connsiteX9" fmla="*/ 1420047 w 7814528"/>
              <a:gd name="connsiteY9" fmla="*/ 334926 h 6858000"/>
              <a:gd name="connsiteX10" fmla="*/ 1379508 w 7814528"/>
              <a:gd name="connsiteY10" fmla="*/ 455615 h 6858000"/>
              <a:gd name="connsiteX11" fmla="*/ 1387994 w 7814528"/>
              <a:gd name="connsiteY11" fmla="*/ 515581 h 6858000"/>
              <a:gd name="connsiteX12" fmla="*/ 1369494 w 7814528"/>
              <a:gd name="connsiteY12" fmla="*/ 600848 h 6858000"/>
              <a:gd name="connsiteX13" fmla="*/ 1385058 w 7814528"/>
              <a:gd name="connsiteY13" fmla="*/ 712462 h 6858000"/>
              <a:gd name="connsiteX14" fmla="*/ 1312535 w 7814528"/>
              <a:gd name="connsiteY14" fmla="*/ 779617 h 6858000"/>
              <a:gd name="connsiteX15" fmla="*/ 1327355 w 7814528"/>
              <a:gd name="connsiteY15" fmla="*/ 890133 h 6858000"/>
              <a:gd name="connsiteX16" fmla="*/ 1366472 w 7814528"/>
              <a:gd name="connsiteY16" fmla="*/ 950605 h 6858000"/>
              <a:gd name="connsiteX17" fmla="*/ 1386886 w 7814528"/>
              <a:gd name="connsiteY17" fmla="*/ 1051638 h 6858000"/>
              <a:gd name="connsiteX18" fmla="*/ 1370890 w 7814528"/>
              <a:gd name="connsiteY18" fmla="*/ 1102487 h 6858000"/>
              <a:gd name="connsiteX19" fmla="*/ 1341022 w 7814528"/>
              <a:gd name="connsiteY19" fmla="*/ 1164961 h 6858000"/>
              <a:gd name="connsiteX20" fmla="*/ 1342836 w 7814528"/>
              <a:gd name="connsiteY20" fmla="*/ 1249089 h 6858000"/>
              <a:gd name="connsiteX21" fmla="*/ 1306738 w 7814528"/>
              <a:gd name="connsiteY21" fmla="*/ 1345177 h 6858000"/>
              <a:gd name="connsiteX22" fmla="*/ 1300572 w 7814528"/>
              <a:gd name="connsiteY22" fmla="*/ 1349556 h 6858000"/>
              <a:gd name="connsiteX23" fmla="*/ 1299545 w 7814528"/>
              <a:gd name="connsiteY23" fmla="*/ 1357170 h 6858000"/>
              <a:gd name="connsiteX24" fmla="*/ 1303870 w 7814528"/>
              <a:gd name="connsiteY24" fmla="*/ 1361656 h 6858000"/>
              <a:gd name="connsiteX25" fmla="*/ 1291699 w 7814528"/>
              <a:gd name="connsiteY25" fmla="*/ 1421105 h 6858000"/>
              <a:gd name="connsiteX26" fmla="*/ 1268505 w 7814528"/>
              <a:gd name="connsiteY26" fmla="*/ 1489998 h 6858000"/>
              <a:gd name="connsiteX27" fmla="*/ 1273852 w 7814528"/>
              <a:gd name="connsiteY27" fmla="*/ 1558391 h 6858000"/>
              <a:gd name="connsiteX28" fmla="*/ 1269886 w 7814528"/>
              <a:gd name="connsiteY28" fmla="*/ 1634781 h 6858000"/>
              <a:gd name="connsiteX29" fmla="*/ 1267725 w 7814528"/>
              <a:gd name="connsiteY29" fmla="*/ 1680343 h 6858000"/>
              <a:gd name="connsiteX30" fmla="*/ 1245845 w 7814528"/>
              <a:gd name="connsiteY30" fmla="*/ 1810891 h 6858000"/>
              <a:gd name="connsiteX31" fmla="*/ 1197494 w 7814528"/>
              <a:gd name="connsiteY31" fmla="*/ 1985855 h 6858000"/>
              <a:gd name="connsiteX32" fmla="*/ 1180450 w 7814528"/>
              <a:gd name="connsiteY32" fmla="*/ 2025741 h 6858000"/>
              <a:gd name="connsiteX33" fmla="*/ 1180389 w 7814528"/>
              <a:gd name="connsiteY33" fmla="*/ 2031780 h 6858000"/>
              <a:gd name="connsiteX34" fmla="*/ 1173755 w 7814528"/>
              <a:gd name="connsiteY34" fmla="*/ 2064932 h 6858000"/>
              <a:gd name="connsiteX35" fmla="*/ 1178518 w 7814528"/>
              <a:gd name="connsiteY35" fmla="*/ 2118139 h 6858000"/>
              <a:gd name="connsiteX36" fmla="*/ 1185141 w 7814528"/>
              <a:gd name="connsiteY36" fmla="*/ 2154737 h 6858000"/>
              <a:gd name="connsiteX37" fmla="*/ 1185020 w 7814528"/>
              <a:gd name="connsiteY37" fmla="*/ 2259305 h 6858000"/>
              <a:gd name="connsiteX38" fmla="*/ 1178049 w 7814528"/>
              <a:gd name="connsiteY38" fmla="*/ 2517573 h 6858000"/>
              <a:gd name="connsiteX39" fmla="*/ 1179496 w 7814528"/>
              <a:gd name="connsiteY39" fmla="*/ 2636046 h 6858000"/>
              <a:gd name="connsiteX40" fmla="*/ 1192574 w 7814528"/>
              <a:gd name="connsiteY40" fmla="*/ 2780324 h 6858000"/>
              <a:gd name="connsiteX41" fmla="*/ 1158036 w 7814528"/>
              <a:gd name="connsiteY41" fmla="*/ 3022588 h 6858000"/>
              <a:gd name="connsiteX42" fmla="*/ 1150044 w 7814528"/>
              <a:gd name="connsiteY42" fmla="*/ 3399727 h 6858000"/>
              <a:gd name="connsiteX43" fmla="*/ 1150150 w 7814528"/>
              <a:gd name="connsiteY43" fmla="*/ 3673177 h 6858000"/>
              <a:gd name="connsiteX44" fmla="*/ 1151174 w 7814528"/>
              <a:gd name="connsiteY44" fmla="*/ 3675779 h 6858000"/>
              <a:gd name="connsiteX45" fmla="*/ 1149664 w 7814528"/>
              <a:gd name="connsiteY45" fmla="*/ 3703595 h 6858000"/>
              <a:gd name="connsiteX46" fmla="*/ 1132881 w 7814528"/>
              <a:gd name="connsiteY46" fmla="*/ 3833633 h 6858000"/>
              <a:gd name="connsiteX47" fmla="*/ 1134815 w 7814528"/>
              <a:gd name="connsiteY47" fmla="*/ 3841018 h 6858000"/>
              <a:gd name="connsiteX48" fmla="*/ 1120250 w 7814528"/>
              <a:gd name="connsiteY48" fmla="*/ 3887430 h 6858000"/>
              <a:gd name="connsiteX49" fmla="*/ 1102131 w 7814528"/>
              <a:gd name="connsiteY49" fmla="*/ 4004432 h 6858000"/>
              <a:gd name="connsiteX50" fmla="*/ 1023613 w 7814528"/>
              <a:gd name="connsiteY50" fmla="*/ 4326337 h 6858000"/>
              <a:gd name="connsiteX51" fmla="*/ 978637 w 7814528"/>
              <a:gd name="connsiteY51" fmla="*/ 4400454 h 6858000"/>
              <a:gd name="connsiteX52" fmla="*/ 965082 w 7814528"/>
              <a:gd name="connsiteY52" fmla="*/ 4458968 h 6858000"/>
              <a:gd name="connsiteX53" fmla="*/ 920188 w 7814528"/>
              <a:gd name="connsiteY53" fmla="*/ 4639226 h 6858000"/>
              <a:gd name="connsiteX54" fmla="*/ 742368 w 7814528"/>
              <a:gd name="connsiteY54" fmla="*/ 4844222 h 6858000"/>
              <a:gd name="connsiteX55" fmla="*/ 607456 w 7814528"/>
              <a:gd name="connsiteY55" fmla="*/ 4966224 h 6858000"/>
              <a:gd name="connsiteX56" fmla="*/ 508178 w 7814528"/>
              <a:gd name="connsiteY56" fmla="*/ 5187685 h 6858000"/>
              <a:gd name="connsiteX57" fmla="*/ 534294 w 7814528"/>
              <a:gd name="connsiteY57" fmla="*/ 5284615 h 6858000"/>
              <a:gd name="connsiteX58" fmla="*/ 447707 w 7814528"/>
              <a:gd name="connsiteY58" fmla="*/ 5395474 h 6858000"/>
              <a:gd name="connsiteX59" fmla="*/ 387935 w 7814528"/>
              <a:gd name="connsiteY59" fmla="*/ 5513206 h 6858000"/>
              <a:gd name="connsiteX60" fmla="*/ 292998 w 7814528"/>
              <a:gd name="connsiteY60" fmla="*/ 5606846 h 6858000"/>
              <a:gd name="connsiteX61" fmla="*/ 312720 w 7814528"/>
              <a:gd name="connsiteY61" fmla="*/ 5718432 h 6858000"/>
              <a:gd name="connsiteX62" fmla="*/ 303403 w 7814528"/>
              <a:gd name="connsiteY62" fmla="*/ 5763866 h 6858000"/>
              <a:gd name="connsiteX63" fmla="*/ 274115 w 7814528"/>
              <a:gd name="connsiteY63" fmla="*/ 5897456 h 6858000"/>
              <a:gd name="connsiteX64" fmla="*/ 267877 w 7814528"/>
              <a:gd name="connsiteY64" fmla="*/ 5939124 h 6858000"/>
              <a:gd name="connsiteX65" fmla="*/ 258663 w 7814528"/>
              <a:gd name="connsiteY65" fmla="*/ 6050242 h 6858000"/>
              <a:gd name="connsiteX66" fmla="*/ 283914 w 7814528"/>
              <a:gd name="connsiteY66" fmla="*/ 6117636 h 6858000"/>
              <a:gd name="connsiteX67" fmla="*/ 322438 w 7814528"/>
              <a:gd name="connsiteY67" fmla="*/ 6227890 h 6858000"/>
              <a:gd name="connsiteX68" fmla="*/ 311534 w 7814528"/>
              <a:gd name="connsiteY68" fmla="*/ 6270812 h 6858000"/>
              <a:gd name="connsiteX69" fmla="*/ 280671 w 7814528"/>
              <a:gd name="connsiteY69" fmla="*/ 6223342 h 6858000"/>
              <a:gd name="connsiteX70" fmla="*/ 280789 w 7814528"/>
              <a:gd name="connsiteY70" fmla="*/ 6292076 h 6858000"/>
              <a:gd name="connsiteX71" fmla="*/ 278411 w 7814528"/>
              <a:gd name="connsiteY71" fmla="*/ 6346762 h 6858000"/>
              <a:gd name="connsiteX72" fmla="*/ 196833 w 7814528"/>
              <a:gd name="connsiteY72" fmla="*/ 6404216 h 6858000"/>
              <a:gd name="connsiteX73" fmla="*/ 186183 w 7814528"/>
              <a:gd name="connsiteY73" fmla="*/ 6460270 h 6858000"/>
              <a:gd name="connsiteX74" fmla="*/ 134005 w 7814528"/>
              <a:gd name="connsiteY74" fmla="*/ 6493382 h 6858000"/>
              <a:gd name="connsiteX75" fmla="*/ 131368 w 7814528"/>
              <a:gd name="connsiteY75" fmla="*/ 6500603 h 6858000"/>
              <a:gd name="connsiteX76" fmla="*/ 134632 w 7814528"/>
              <a:gd name="connsiteY76" fmla="*/ 6505906 h 6858000"/>
              <a:gd name="connsiteX77" fmla="*/ 109997 w 7814528"/>
              <a:gd name="connsiteY77" fmla="*/ 6561395 h 6858000"/>
              <a:gd name="connsiteX78" fmla="*/ 97687 w 7814528"/>
              <a:gd name="connsiteY78" fmla="*/ 6623770 h 6858000"/>
              <a:gd name="connsiteX79" fmla="*/ 53082 w 7814528"/>
              <a:gd name="connsiteY79" fmla="*/ 6696748 h 6858000"/>
              <a:gd name="connsiteX80" fmla="*/ 42878 w 7814528"/>
              <a:gd name="connsiteY80" fmla="*/ 6765511 h 6858000"/>
              <a:gd name="connsiteX81" fmla="*/ 30999 w 7814528"/>
              <a:gd name="connsiteY81" fmla="*/ 6809563 h 6858000"/>
              <a:gd name="connsiteX82" fmla="*/ 154 w 7814528"/>
              <a:gd name="connsiteY82" fmla="*/ 6857440 h 6858000"/>
              <a:gd name="connsiteX83" fmla="*/ 0 w 7814528"/>
              <a:gd name="connsiteY83" fmla="*/ 6858000 h 6858000"/>
              <a:gd name="connsiteX84" fmla="*/ 3846377 w 7814528"/>
              <a:gd name="connsiteY84" fmla="*/ 6858000 h 6858000"/>
              <a:gd name="connsiteX85" fmla="*/ 4918634 w 7814528"/>
              <a:gd name="connsiteY85" fmla="*/ 6858000 h 6858000"/>
              <a:gd name="connsiteX86" fmla="*/ 7814528 w 7814528"/>
              <a:gd name="connsiteY8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7814528" h="6858000">
                <a:moveTo>
                  <a:pt x="7814528" y="0"/>
                </a:moveTo>
                <a:lnTo>
                  <a:pt x="4918634" y="0"/>
                </a:lnTo>
                <a:lnTo>
                  <a:pt x="3846377" y="0"/>
                </a:lnTo>
                <a:lnTo>
                  <a:pt x="1560224" y="0"/>
                </a:lnTo>
                <a:lnTo>
                  <a:pt x="1545811" y="52964"/>
                </a:lnTo>
                <a:cubicBezTo>
                  <a:pt x="1528410" y="78177"/>
                  <a:pt x="1517810" y="67775"/>
                  <a:pt x="1507504" y="89121"/>
                </a:cubicBezTo>
                <a:cubicBezTo>
                  <a:pt x="1508113" y="107288"/>
                  <a:pt x="1508722" y="125456"/>
                  <a:pt x="1509331" y="143623"/>
                </a:cubicBezTo>
                <a:cubicBezTo>
                  <a:pt x="1506516" y="157505"/>
                  <a:pt x="1450948" y="154163"/>
                  <a:pt x="1476497" y="182099"/>
                </a:cubicBezTo>
                <a:cubicBezTo>
                  <a:pt x="1477289" y="203409"/>
                  <a:pt x="1453597" y="215198"/>
                  <a:pt x="1448939" y="236597"/>
                </a:cubicBezTo>
                <a:cubicBezTo>
                  <a:pt x="1404813" y="323811"/>
                  <a:pt x="1432514" y="275061"/>
                  <a:pt x="1420047" y="334926"/>
                </a:cubicBezTo>
                <a:cubicBezTo>
                  <a:pt x="1410313" y="400073"/>
                  <a:pt x="1422800" y="355936"/>
                  <a:pt x="1379508" y="455615"/>
                </a:cubicBezTo>
                <a:cubicBezTo>
                  <a:pt x="1385931" y="489229"/>
                  <a:pt x="1380690" y="490382"/>
                  <a:pt x="1387994" y="515581"/>
                </a:cubicBezTo>
                <a:cubicBezTo>
                  <a:pt x="1405790" y="523813"/>
                  <a:pt x="1354208" y="591261"/>
                  <a:pt x="1369494" y="600848"/>
                </a:cubicBezTo>
                <a:cubicBezTo>
                  <a:pt x="1369503" y="646426"/>
                  <a:pt x="1385049" y="666884"/>
                  <a:pt x="1385058" y="712462"/>
                </a:cubicBezTo>
                <a:cubicBezTo>
                  <a:pt x="1371578" y="737413"/>
                  <a:pt x="1301411" y="773001"/>
                  <a:pt x="1312535" y="779617"/>
                </a:cubicBezTo>
                <a:cubicBezTo>
                  <a:pt x="1306880" y="822322"/>
                  <a:pt x="1322795" y="848662"/>
                  <a:pt x="1327355" y="890133"/>
                </a:cubicBezTo>
                <a:cubicBezTo>
                  <a:pt x="1310340" y="948105"/>
                  <a:pt x="1361739" y="906205"/>
                  <a:pt x="1366472" y="950605"/>
                </a:cubicBezTo>
                <a:lnTo>
                  <a:pt x="1386886" y="1051638"/>
                </a:lnTo>
                <a:lnTo>
                  <a:pt x="1370890" y="1102487"/>
                </a:lnTo>
                <a:lnTo>
                  <a:pt x="1341022" y="1164961"/>
                </a:lnTo>
                <a:cubicBezTo>
                  <a:pt x="1325635" y="1231008"/>
                  <a:pt x="1335585" y="1221954"/>
                  <a:pt x="1342836" y="1249089"/>
                </a:cubicBezTo>
                <a:cubicBezTo>
                  <a:pt x="1331059" y="1279763"/>
                  <a:pt x="1300805" y="1310433"/>
                  <a:pt x="1306738" y="1345177"/>
                </a:cubicBezTo>
                <a:cubicBezTo>
                  <a:pt x="1303557" y="1343687"/>
                  <a:pt x="1301735" y="1345624"/>
                  <a:pt x="1300572" y="1349556"/>
                </a:cubicBezTo>
                <a:lnTo>
                  <a:pt x="1299545" y="1357170"/>
                </a:lnTo>
                <a:lnTo>
                  <a:pt x="1303870" y="1361656"/>
                </a:lnTo>
                <a:cubicBezTo>
                  <a:pt x="1318344" y="1380369"/>
                  <a:pt x="1296755" y="1386887"/>
                  <a:pt x="1291699" y="1421105"/>
                </a:cubicBezTo>
                <a:cubicBezTo>
                  <a:pt x="1288206" y="1437353"/>
                  <a:pt x="1272286" y="1493313"/>
                  <a:pt x="1268505" y="1489998"/>
                </a:cubicBezTo>
                <a:lnTo>
                  <a:pt x="1273852" y="1558391"/>
                </a:lnTo>
                <a:cubicBezTo>
                  <a:pt x="1249752" y="1600697"/>
                  <a:pt x="1278105" y="1594593"/>
                  <a:pt x="1269886" y="1634781"/>
                </a:cubicBezTo>
                <a:cubicBezTo>
                  <a:pt x="1260574" y="1657385"/>
                  <a:pt x="1258711" y="1670409"/>
                  <a:pt x="1267725" y="1680343"/>
                </a:cubicBezTo>
                <a:cubicBezTo>
                  <a:pt x="1222526" y="1786031"/>
                  <a:pt x="1264454" y="1728006"/>
                  <a:pt x="1245845" y="1810891"/>
                </a:cubicBezTo>
                <a:cubicBezTo>
                  <a:pt x="1231459" y="1866045"/>
                  <a:pt x="1220375" y="1923519"/>
                  <a:pt x="1197494" y="1985855"/>
                </a:cubicBezTo>
                <a:lnTo>
                  <a:pt x="1180450" y="2025741"/>
                </a:lnTo>
                <a:lnTo>
                  <a:pt x="1180389" y="2031780"/>
                </a:lnTo>
                <a:cubicBezTo>
                  <a:pt x="1179373" y="2043912"/>
                  <a:pt x="1177313" y="2055306"/>
                  <a:pt x="1173755" y="2064932"/>
                </a:cubicBezTo>
                <a:cubicBezTo>
                  <a:pt x="1187987" y="2054984"/>
                  <a:pt x="1167308" y="2109329"/>
                  <a:pt x="1178518" y="2118139"/>
                </a:cubicBezTo>
                <a:cubicBezTo>
                  <a:pt x="1187958" y="2122956"/>
                  <a:pt x="1183883" y="2140566"/>
                  <a:pt x="1185141" y="2154737"/>
                </a:cubicBezTo>
                <a:cubicBezTo>
                  <a:pt x="1193612" y="2166165"/>
                  <a:pt x="1190732" y="2235860"/>
                  <a:pt x="1185020" y="2259305"/>
                </a:cubicBezTo>
                <a:lnTo>
                  <a:pt x="1178049" y="2517573"/>
                </a:lnTo>
                <a:cubicBezTo>
                  <a:pt x="1177128" y="2580363"/>
                  <a:pt x="1171628" y="2600315"/>
                  <a:pt x="1179496" y="2636046"/>
                </a:cubicBezTo>
                <a:cubicBezTo>
                  <a:pt x="1184616" y="2688494"/>
                  <a:pt x="1163332" y="2741828"/>
                  <a:pt x="1192574" y="2780324"/>
                </a:cubicBezTo>
                <a:cubicBezTo>
                  <a:pt x="1179558" y="2884035"/>
                  <a:pt x="1185698" y="2922794"/>
                  <a:pt x="1158036" y="3022588"/>
                </a:cubicBezTo>
                <a:cubicBezTo>
                  <a:pt x="1152947" y="3137700"/>
                  <a:pt x="1151991" y="3299532"/>
                  <a:pt x="1150044" y="3399727"/>
                </a:cubicBezTo>
                <a:cubicBezTo>
                  <a:pt x="1150079" y="3490877"/>
                  <a:pt x="1150115" y="3582027"/>
                  <a:pt x="1150150" y="3673177"/>
                </a:cubicBezTo>
                <a:lnTo>
                  <a:pt x="1151174" y="3675779"/>
                </a:lnTo>
                <a:cubicBezTo>
                  <a:pt x="1153016" y="3688315"/>
                  <a:pt x="1151974" y="3696849"/>
                  <a:pt x="1149664" y="3703595"/>
                </a:cubicBezTo>
                <a:lnTo>
                  <a:pt x="1132881" y="3833633"/>
                </a:lnTo>
                <a:lnTo>
                  <a:pt x="1134815" y="3841018"/>
                </a:lnTo>
                <a:lnTo>
                  <a:pt x="1120250" y="3887430"/>
                </a:lnTo>
                <a:cubicBezTo>
                  <a:pt x="1105791" y="3928762"/>
                  <a:pt x="1111561" y="3966554"/>
                  <a:pt x="1102131" y="4004432"/>
                </a:cubicBezTo>
                <a:cubicBezTo>
                  <a:pt x="1064064" y="4136055"/>
                  <a:pt x="1040701" y="4260393"/>
                  <a:pt x="1023613" y="4326337"/>
                </a:cubicBezTo>
                <a:cubicBezTo>
                  <a:pt x="1011608" y="4366877"/>
                  <a:pt x="986978" y="4380936"/>
                  <a:pt x="978637" y="4400454"/>
                </a:cubicBezTo>
                <a:cubicBezTo>
                  <a:pt x="973638" y="4417006"/>
                  <a:pt x="948720" y="4442947"/>
                  <a:pt x="965082" y="4458968"/>
                </a:cubicBezTo>
                <a:cubicBezTo>
                  <a:pt x="925918" y="4546524"/>
                  <a:pt x="944438" y="4565414"/>
                  <a:pt x="920188" y="4639226"/>
                </a:cubicBezTo>
                <a:lnTo>
                  <a:pt x="742368" y="4844222"/>
                </a:lnTo>
                <a:lnTo>
                  <a:pt x="607456" y="4966224"/>
                </a:lnTo>
                <a:cubicBezTo>
                  <a:pt x="552467" y="5030691"/>
                  <a:pt x="542133" y="5141843"/>
                  <a:pt x="508178" y="5187685"/>
                </a:cubicBezTo>
                <a:lnTo>
                  <a:pt x="534294" y="5284615"/>
                </a:lnTo>
                <a:lnTo>
                  <a:pt x="447707" y="5395474"/>
                </a:lnTo>
                <a:cubicBezTo>
                  <a:pt x="437363" y="5431641"/>
                  <a:pt x="402113" y="5463532"/>
                  <a:pt x="387935" y="5513206"/>
                </a:cubicBezTo>
                <a:cubicBezTo>
                  <a:pt x="364458" y="5574781"/>
                  <a:pt x="356661" y="5518667"/>
                  <a:pt x="292998" y="5606846"/>
                </a:cubicBezTo>
                <a:cubicBezTo>
                  <a:pt x="292067" y="5641050"/>
                  <a:pt x="310984" y="5692261"/>
                  <a:pt x="312720" y="5718432"/>
                </a:cubicBezTo>
                <a:cubicBezTo>
                  <a:pt x="328340" y="5730258"/>
                  <a:pt x="290524" y="5751252"/>
                  <a:pt x="303403" y="5763866"/>
                </a:cubicBezTo>
                <a:lnTo>
                  <a:pt x="274115" y="5897456"/>
                </a:lnTo>
                <a:cubicBezTo>
                  <a:pt x="255595" y="5918965"/>
                  <a:pt x="258427" y="5930296"/>
                  <a:pt x="267877" y="5939124"/>
                </a:cubicBezTo>
                <a:cubicBezTo>
                  <a:pt x="253196" y="5979642"/>
                  <a:pt x="263098" y="6008758"/>
                  <a:pt x="258663" y="6050242"/>
                </a:cubicBezTo>
                <a:cubicBezTo>
                  <a:pt x="229611" y="6103262"/>
                  <a:pt x="288809" y="6073252"/>
                  <a:pt x="283914" y="6117636"/>
                </a:cubicBezTo>
                <a:lnTo>
                  <a:pt x="322438" y="6227890"/>
                </a:lnTo>
                <a:lnTo>
                  <a:pt x="311534" y="6270812"/>
                </a:lnTo>
                <a:lnTo>
                  <a:pt x="280671" y="6223342"/>
                </a:lnTo>
                <a:lnTo>
                  <a:pt x="280789" y="6292076"/>
                </a:lnTo>
                <a:lnTo>
                  <a:pt x="278411" y="6346762"/>
                </a:lnTo>
                <a:cubicBezTo>
                  <a:pt x="249219" y="6408016"/>
                  <a:pt x="195566" y="6376164"/>
                  <a:pt x="196833" y="6404216"/>
                </a:cubicBezTo>
                <a:cubicBezTo>
                  <a:pt x="178751" y="6431680"/>
                  <a:pt x="187838" y="6425066"/>
                  <a:pt x="186183" y="6460270"/>
                </a:cubicBezTo>
                <a:cubicBezTo>
                  <a:pt x="183397" y="6458140"/>
                  <a:pt x="135985" y="6489789"/>
                  <a:pt x="134005" y="6493382"/>
                </a:cubicBezTo>
                <a:lnTo>
                  <a:pt x="131368" y="6500603"/>
                </a:lnTo>
                <a:lnTo>
                  <a:pt x="134632" y="6505906"/>
                </a:lnTo>
                <a:cubicBezTo>
                  <a:pt x="144760" y="6527264"/>
                  <a:pt x="122272" y="6529041"/>
                  <a:pt x="109997" y="6561395"/>
                </a:cubicBezTo>
                <a:cubicBezTo>
                  <a:pt x="103101" y="6576527"/>
                  <a:pt x="100671" y="6627814"/>
                  <a:pt x="97687" y="6623770"/>
                </a:cubicBezTo>
                <a:lnTo>
                  <a:pt x="53082" y="6696748"/>
                </a:lnTo>
                <a:cubicBezTo>
                  <a:pt x="20465" y="6732956"/>
                  <a:pt x="59523" y="6727996"/>
                  <a:pt x="42878" y="6765511"/>
                </a:cubicBezTo>
                <a:cubicBezTo>
                  <a:pt x="28934" y="6785613"/>
                  <a:pt x="24323" y="6797941"/>
                  <a:pt x="30999" y="6809563"/>
                </a:cubicBezTo>
                <a:cubicBezTo>
                  <a:pt x="14295" y="6832974"/>
                  <a:pt x="5105" y="6847546"/>
                  <a:pt x="154" y="6857440"/>
                </a:cubicBezTo>
                <a:lnTo>
                  <a:pt x="0" y="6858000"/>
                </a:lnTo>
                <a:lnTo>
                  <a:pt x="3846377" y="6858000"/>
                </a:lnTo>
                <a:lnTo>
                  <a:pt x="4918634" y="6858000"/>
                </a:lnTo>
                <a:lnTo>
                  <a:pt x="7814528" y="685800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7F23DC-B408-4CED-31AB-7014D78EFAA9}"/>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Working POC snippet</a:t>
            </a:r>
          </a:p>
        </p:txBody>
      </p:sp>
      <p:sp>
        <p:nvSpPr>
          <p:cNvPr id="24" name="Freeform: Shape 23">
            <a:extLst>
              <a:ext uri="{FF2B5EF4-FFF2-40B4-BE49-F238E27FC236}">
                <a16:creationId xmlns:a16="http://schemas.microsoft.com/office/drawing/2014/main" id="{885504CF-B07B-45CD-B2B9-77F91DFDF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5522" y="578738"/>
            <a:ext cx="6596369" cy="561558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6">
            <a:extLst>
              <a:ext uri="{FF2B5EF4-FFF2-40B4-BE49-F238E27FC236}">
                <a16:creationId xmlns:a16="http://schemas.microsoft.com/office/drawing/2014/main" id="{C6F0F1BD-D7E0-40DE-8DBF-8152D3191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5159" y="255475"/>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Screen Recording 14">
            <a:hlinkClick r:id="" action="ppaction://media"/>
            <a:extLst>
              <a:ext uri="{FF2B5EF4-FFF2-40B4-BE49-F238E27FC236}">
                <a16:creationId xmlns:a16="http://schemas.microsoft.com/office/drawing/2014/main" id="{BD2726F2-A42A-24E5-D023-8693CBF8329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74899" y="684459"/>
            <a:ext cx="6129502" cy="5235695"/>
          </a:xfrm>
          <a:prstGeom prst="rect">
            <a:avLst/>
          </a:prstGeom>
        </p:spPr>
      </p:pic>
    </p:spTree>
    <p:extLst>
      <p:ext uri="{BB962C8B-B14F-4D97-AF65-F5344CB8AC3E}">
        <p14:creationId xmlns:p14="http://schemas.microsoft.com/office/powerpoint/2010/main" val="26955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6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531</Words>
  <Application>Microsoft Office PowerPoint</Application>
  <PresentationFormat>Widescreen</PresentationFormat>
  <Paragraphs>34</Paragraphs>
  <Slides>12</Slides>
  <Notes>9</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Name: Miss. Bhavika Paresh Bhavsar  Date: 11/28/2023</vt:lpstr>
      <vt:lpstr>Introduction</vt:lpstr>
      <vt:lpstr>Historic Context</vt:lpstr>
      <vt:lpstr>Current Trends</vt:lpstr>
      <vt:lpstr>Future Outlook </vt:lpstr>
      <vt:lpstr>Opportunities for Cotiviti</vt:lpstr>
      <vt:lpstr>Conclusion</vt:lpstr>
      <vt:lpstr>Proof of Concept</vt:lpstr>
      <vt:lpstr>Working POC snippet</vt:lpstr>
      <vt:lpstr>Conclusion of POC</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Miss. Bhavika Paresh Bhavsar  Date: 11/28/2023</dc:title>
  <dc:creator>Bhavika Bhavsar</dc:creator>
  <cp:lastModifiedBy>Bhavika Bhavsar</cp:lastModifiedBy>
  <cp:revision>5</cp:revision>
  <dcterms:created xsi:type="dcterms:W3CDTF">2023-11-28T22:16:37Z</dcterms:created>
  <dcterms:modified xsi:type="dcterms:W3CDTF">2023-11-29T22:06:51Z</dcterms:modified>
</cp:coreProperties>
</file>